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FB53DEE-133B-4324-A87F-F108DD5418A1}">
          <p14:sldIdLst>
            <p14:sldId id="256"/>
            <p14:sldId id="258"/>
            <p14:sldId id="263"/>
            <p14:sldId id="259"/>
            <p14:sldId id="260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5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6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9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3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4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9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s.wikipedia.org/wiki/Bloqueo_mutu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3D91-AEA9-419E-AAF6-9FE37022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Interbloqueo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4665F-7468-4F68-8F5F-856396285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Ricardo Granja Chávez</a:t>
            </a:r>
          </a:p>
          <a:p>
            <a:r>
              <a:rPr lang="es-MX" dirty="0"/>
              <a:t>Andrey Hernández Alonso</a:t>
            </a:r>
          </a:p>
        </p:txBody>
      </p:sp>
    </p:spTree>
    <p:extLst>
      <p:ext uri="{BB962C8B-B14F-4D97-AF65-F5344CB8AC3E}">
        <p14:creationId xmlns:p14="http://schemas.microsoft.com/office/powerpoint/2010/main" val="149277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25DCE-06EE-41EA-A1AA-7ADCE7D3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MX"/>
              <a:t>CONCEPTO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38130-F3D5-4329-B4C1-16966588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Un interbloqueo es una condición que se puede dar en cualquier sistema con varios subprocesos, no sólo en un sistema de administración de bases de datos relacionales, y puede producirse para recursos distintos a los bloqueos en objetos de base de datos.</a:t>
            </a:r>
          </a:p>
          <a:p>
            <a:pPr algn="just"/>
            <a:r>
              <a:rPr lang="es-MX" dirty="0"/>
              <a:t>Un interbloqueo se produce cuando dos o más tareas se bloquean entre sí permanentemente teniendo cada tarea un bloqueo en un recurso que las otras tareas intentan bloquear.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8E38A-CC96-470E-8D01-71E532D4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400" dirty="0"/>
              <a:t>Un sistema está en estado de interbloqueo si existe un conjunto de transacciones tal que toda transacción del conjunto está </a:t>
            </a:r>
            <a:r>
              <a:rPr lang="es-MX" sz="2400" b="1" dirty="0">
                <a:solidFill>
                  <a:srgbClr val="00B050"/>
                </a:solidFill>
              </a:rPr>
              <a:t>esperando a otra transacción </a:t>
            </a:r>
            <a:r>
              <a:rPr lang="es-MX" sz="2400" dirty="0"/>
              <a:t>del conjunto.</a:t>
            </a:r>
          </a:p>
        </p:txBody>
      </p:sp>
      <p:pic>
        <p:nvPicPr>
          <p:cNvPr id="5" name="Imagen 4" descr="Imagen que contiene cielo&#10;&#10;Descripción generada con confianza alta">
            <a:extLst>
              <a:ext uri="{FF2B5EF4-FFF2-40B4-BE49-F238E27FC236}">
                <a16:creationId xmlns:a16="http://schemas.microsoft.com/office/drawing/2014/main" id="{3D7BBF76-3A7E-48FC-A5F8-88CF150D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061" y="4671502"/>
            <a:ext cx="4063033" cy="21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9B07-408C-4C02-ABA2-1129326E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s-MX" dirty="0"/>
              <a:t>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1EDC4-408D-4A4A-9DD4-FC1EA7F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Objetivo</a:t>
            </a:r>
            <a:r>
              <a:rPr lang="es-MX" dirty="0"/>
              <a:t>: conseguir que sea imposible la aparición de situaciones de interbloqueo.</a:t>
            </a:r>
          </a:p>
          <a:p>
            <a:pPr algn="just"/>
            <a:r>
              <a:rPr lang="es-MX" dirty="0"/>
              <a:t>Impedir que se produzca una de las cuatro condiciones necesarias para producirlo: Exclusión mutua, Retención y espera, No expropiación, y Espera circular.</a:t>
            </a:r>
          </a:p>
          <a:p>
            <a:pPr algn="just"/>
            <a:r>
              <a:rPr lang="es-MX" dirty="0"/>
              <a:t>Condicionar un sistema para quitar cualquier posibilidad de ocurrencia de interbloqueo. </a:t>
            </a:r>
          </a:p>
          <a:p>
            <a:br>
              <a:rPr lang="es-MX" dirty="0"/>
            </a:br>
            <a:endParaRPr lang="es-MX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DEDE5-C85F-4AB4-948B-5CA8F27F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Recuperación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1D7A6-9767-4F6C-884F-DC85E7B8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62539"/>
            <a:ext cx="9720073" cy="4546821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Limpiar un sistema de interbloqueos, una vez que fueron detectados. </a:t>
            </a:r>
          </a:p>
          <a:p>
            <a:pPr algn="just"/>
            <a:r>
              <a:rPr lang="es-MX" dirty="0"/>
              <a:t>Cuando se ha detectado que existe un interbloqueo, podemos actuar de varias formas. </a:t>
            </a:r>
          </a:p>
          <a:p>
            <a:pPr algn="just"/>
            <a:r>
              <a:rPr lang="es-MX" dirty="0"/>
              <a:t>Una posibilidad es informar al operador que ha ocurrido un interbloqueo y dejar que el operador se ocupe de él manualmente. </a:t>
            </a:r>
          </a:p>
          <a:p>
            <a:pPr algn="just"/>
            <a:r>
              <a:rPr lang="es-MX" dirty="0"/>
              <a:t>La otra posibilidad es dejar que el sistema se recupere automáticamente del interbloqueo. Dentro de esta recuperación automática tenemos dos opciones para romper el interbloqueo: </a:t>
            </a:r>
          </a:p>
          <a:p>
            <a:pPr algn="just"/>
            <a:endParaRPr lang="es-MX" dirty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dirty="0"/>
              <a:t>Abortar uno o más procesos hasta romper la espera circular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MX" dirty="0"/>
              <a:t>Apropiar algunos recursos de uno o más de los procesos bloqueados.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62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F8B59-B3D3-487B-B6C1-F9C999D6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B12A0-6AE2-45F2-AF93-01690E7B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Para eliminar interbloqueos abortando un proceso, tenemos dos métodos; en ambos, el sistema recupera todos los recursos asignados a los procesos terminados.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Abortar todos los procesos interbloqueados.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Abortar un proceso en cada ocasión hasta eliminar el ciclo de interbloqueo. 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57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E927A-DEA8-44BE-8551-BE2D482C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1026" name="Picture 2" descr="https://upload.wikimedia.org/wikipedia/commons/2/23/Deadlock_at_a_four-way-stop.gif">
            <a:extLst>
              <a:ext uri="{FF2B5EF4-FFF2-40B4-BE49-F238E27FC236}">
                <a16:creationId xmlns:a16="http://schemas.microsoft.com/office/drawing/2014/main" id="{CA6FB035-3E47-4487-8A51-82A63B3A1C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39" y="585216"/>
            <a:ext cx="6162261" cy="581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06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7C09C-91AA-4FAE-9145-95EEAF80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732F1-5960-4A2A-9AB1-11B32335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154016"/>
            <a:ext cx="9720073" cy="3155343"/>
          </a:xfrm>
        </p:spPr>
        <p:txBody>
          <a:bodyPr>
            <a:normAutofit/>
          </a:bodyPr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https://es.wikipedia.org/wiki/Bloqueo_mutuo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E82D8530-BF4D-4B8E-85B7-78865BBD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220" y="4959949"/>
            <a:ext cx="1217543" cy="1114052"/>
          </a:xfrm>
          <a:prstGeom prst="rect">
            <a:avLst/>
          </a:prstGeom>
        </p:spPr>
      </p:pic>
      <p:pic>
        <p:nvPicPr>
          <p:cNvPr id="7" name="Imagen 6" descr="Imagen que contiene exterior, transporte, embarcación, agua&#10;&#10;Descripción generada con confianza muy alta">
            <a:extLst>
              <a:ext uri="{FF2B5EF4-FFF2-40B4-BE49-F238E27FC236}">
                <a16:creationId xmlns:a16="http://schemas.microsoft.com/office/drawing/2014/main" id="{AEB370C0-9784-4A13-B11A-B6E4040C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089" y="2049254"/>
            <a:ext cx="1633748" cy="210020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7F4A09-B633-44F3-B222-3A2D7ABB680E}"/>
              </a:ext>
            </a:extLst>
          </p:cNvPr>
          <p:cNvSpPr txBox="1"/>
          <p:nvPr/>
        </p:nvSpPr>
        <p:spPr>
          <a:xfrm>
            <a:off x="1024128" y="2049254"/>
            <a:ext cx="7753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Fundamentos de Bases de Datos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5ta Edición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McGraw Hill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Silberschatz</a:t>
            </a:r>
          </a:p>
        </p:txBody>
      </p:sp>
    </p:spTree>
    <p:extLst>
      <p:ext uri="{BB962C8B-B14F-4D97-AF65-F5344CB8AC3E}">
        <p14:creationId xmlns:p14="http://schemas.microsoft.com/office/powerpoint/2010/main" val="3684271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172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Tw Cen MT</vt:lpstr>
      <vt:lpstr>Tw Cen MT Condensed</vt:lpstr>
      <vt:lpstr>Wingdings</vt:lpstr>
      <vt:lpstr>Wingdings 3</vt:lpstr>
      <vt:lpstr>Integral</vt:lpstr>
      <vt:lpstr>Interbloqueo</vt:lpstr>
      <vt:lpstr>CONCEPTO</vt:lpstr>
      <vt:lpstr>Presentación de PowerPoint</vt:lpstr>
      <vt:lpstr>Prevención</vt:lpstr>
      <vt:lpstr>Recuperación</vt:lpstr>
      <vt:lpstr>Eliminación</vt:lpstr>
      <vt:lpstr>Ejemplo</vt:lpstr>
      <vt:lpstr>Bibliografías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Interbloqueo</dc:title>
  <dc:creator>Ricardo Granja</dc:creator>
  <cp:lastModifiedBy>andreyhz</cp:lastModifiedBy>
  <cp:revision>12</cp:revision>
  <dcterms:created xsi:type="dcterms:W3CDTF">2019-05-08T04:13:54Z</dcterms:created>
  <dcterms:modified xsi:type="dcterms:W3CDTF">2019-05-24T02:29:08Z</dcterms:modified>
</cp:coreProperties>
</file>