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45329a2d_3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45329a2d_3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745329a2d_3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745329a2d_3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745329a2d_3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745329a2d_3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166201b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166201b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166201b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166201b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dc.usb.ve/~yudith/docencia/UCV/SistemasDistribuidos/MecanismosRecuperaci%C3%B3nSMBDSahyra.pdf" TargetMode="External"/><Relationship Id="rId4" Type="http://schemas.openxmlformats.org/officeDocument/2006/relationships/hyperlink" Target="https://www.tutorialcup.com/dbms/shadow-paging.htm" TargetMode="External"/><Relationship Id="rId5" Type="http://schemas.openxmlformats.org/officeDocument/2006/relationships/hyperlink" Target="https://prezi.com/eoqy_mjylug-/algoritmos-de-recuperacion-bd/" TargetMode="External"/><Relationship Id="rId6" Type="http://schemas.openxmlformats.org/officeDocument/2006/relationships/hyperlink" Target="http://atlas.puj.edu.co/~caolarte/puj/cursos/cc100/files/clases/SistemaRecuperacio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Página</a:t>
            </a:r>
            <a:r>
              <a:rPr lang="es-419"/>
              <a:t> en la sombra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29450" y="3407250"/>
            <a:ext cx="80832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Martínez Cadena Iván Eduardo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Méndez Rodríguez Margarita Neftalí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algoritmo </a:t>
            </a: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Página</a:t>
            </a: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sombra (</a:t>
            </a: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Shadow paging in DBMS) es un algoritmo de </a:t>
            </a: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recuperación.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ser usado como algoritmo de recuperación cuando en la base de datos es multiusuario.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esquema es útil si las transacciones se ejecutan en serie.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717125"/>
            <a:ext cx="6102325" cy="40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Cuando una </a:t>
            </a:r>
            <a:r>
              <a:rPr lang="es-419"/>
              <a:t>transacción</a:t>
            </a:r>
            <a:r>
              <a:rPr lang="es-419"/>
              <a:t> comienza a realizarse 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597875"/>
            <a:ext cx="70305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/>
              <a:t>Cuando inicia una transacción, la página sombra es igual a la actual.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-419"/>
              <a:t>Si hay alguna actualización, la página sombra se mantiene con su valor anterior mientras que la página actual se modifica.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-419"/>
              <a:t>Cuando la transacción es completada, la página sombra pasa a tener el valor de la página actual.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s-419"/>
              <a:t>Si se produce un fallo en la transacción, la página actual será reemplazada por la página sombra.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 rotWithShape="1">
          <a:blip r:embed="rId3">
            <a:alphaModFix/>
          </a:blip>
          <a:srcRect b="17417" l="26307" r="33498" t="34121"/>
          <a:stretch/>
        </p:blipFill>
        <p:spPr>
          <a:xfrm>
            <a:off x="1586350" y="547000"/>
            <a:ext cx="6083477" cy="41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Bibliografía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https://ldc.usb.ve/~yudith/docencia/UCV/SistemasDistribuidos/MecanismosRecuperaci%C3%B3nSMBDSahyra.pdf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https://www.tutorialcup.com/dbms/shadow-paging.htm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https://prezi.com/eoqy_mjylug-/algoritmos-de-recuperacion-bd/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http://atlas.puj.edu.co/~caolarte/puj/cursos/cc100/files/clases/SistemaRecuperacion.pdf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