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9BA683-2CEB-4D32-AA7B-129F58D8E43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E6A53979-F337-4B76-9FFF-8619074892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12FA980-7DB6-43F2-93A8-0C169DB7A65D}"/>
              </a:ext>
            </a:extLst>
          </p:cNvPr>
          <p:cNvSpPr>
            <a:spLocks noGrp="1"/>
          </p:cNvSpPr>
          <p:nvPr>
            <p:ph type="dt" sz="half" idx="10"/>
          </p:nvPr>
        </p:nvSpPr>
        <p:spPr/>
        <p:txBody>
          <a:bodyPr/>
          <a:lstStyle/>
          <a:p>
            <a:fld id="{AF03DAF9-E772-4BE6-9FD8-4DA1655EBDE1}" type="datetimeFigureOut">
              <a:rPr lang="es-MX" smtClean="0"/>
              <a:t>29/03/2019</a:t>
            </a:fld>
            <a:endParaRPr lang="es-MX" dirty="0"/>
          </a:p>
        </p:txBody>
      </p:sp>
      <p:sp>
        <p:nvSpPr>
          <p:cNvPr id="5" name="Marcador de pie de página 4">
            <a:extLst>
              <a:ext uri="{FF2B5EF4-FFF2-40B4-BE49-F238E27FC236}">
                <a16:creationId xmlns:a16="http://schemas.microsoft.com/office/drawing/2014/main" id="{E1D0861B-A0BB-4015-B103-C17F013B24AB}"/>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4D655384-F729-4805-B3AF-938F2857D0FB}"/>
              </a:ext>
            </a:extLst>
          </p:cNvPr>
          <p:cNvSpPr>
            <a:spLocks noGrp="1"/>
          </p:cNvSpPr>
          <p:nvPr>
            <p:ph type="sldNum" sz="quarter" idx="12"/>
          </p:nvPr>
        </p:nvSpPr>
        <p:spPr/>
        <p:txBody>
          <a:bodyPr/>
          <a:lstStyle/>
          <a:p>
            <a:fld id="{6A646CFA-FD8A-4FA2-B085-5C3CDEF22F6E}" type="slidenum">
              <a:rPr lang="es-MX" smtClean="0"/>
              <a:t>‹Nº›</a:t>
            </a:fld>
            <a:endParaRPr lang="es-MX" dirty="0"/>
          </a:p>
        </p:txBody>
      </p:sp>
    </p:spTree>
    <p:extLst>
      <p:ext uri="{BB962C8B-B14F-4D97-AF65-F5344CB8AC3E}">
        <p14:creationId xmlns:p14="http://schemas.microsoft.com/office/powerpoint/2010/main" val="381607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F075B2-048E-4DED-8EED-9F44D76FB76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18612F6-3878-4BE5-8E88-EBA74FA9477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3F64C33-6B75-44DB-A03F-47FFF99EE616}"/>
              </a:ext>
            </a:extLst>
          </p:cNvPr>
          <p:cNvSpPr>
            <a:spLocks noGrp="1"/>
          </p:cNvSpPr>
          <p:nvPr>
            <p:ph type="dt" sz="half" idx="10"/>
          </p:nvPr>
        </p:nvSpPr>
        <p:spPr/>
        <p:txBody>
          <a:bodyPr/>
          <a:lstStyle/>
          <a:p>
            <a:fld id="{AF03DAF9-E772-4BE6-9FD8-4DA1655EBDE1}" type="datetimeFigureOut">
              <a:rPr lang="es-MX" smtClean="0"/>
              <a:t>29/03/2019</a:t>
            </a:fld>
            <a:endParaRPr lang="es-MX" dirty="0"/>
          </a:p>
        </p:txBody>
      </p:sp>
      <p:sp>
        <p:nvSpPr>
          <p:cNvPr id="5" name="Marcador de pie de página 4">
            <a:extLst>
              <a:ext uri="{FF2B5EF4-FFF2-40B4-BE49-F238E27FC236}">
                <a16:creationId xmlns:a16="http://schemas.microsoft.com/office/drawing/2014/main" id="{611654BD-07B8-4D03-B070-2EBC1BF63518}"/>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DA7D0CB3-813E-4583-B259-7E22A4A1E331}"/>
              </a:ext>
            </a:extLst>
          </p:cNvPr>
          <p:cNvSpPr>
            <a:spLocks noGrp="1"/>
          </p:cNvSpPr>
          <p:nvPr>
            <p:ph type="sldNum" sz="quarter" idx="12"/>
          </p:nvPr>
        </p:nvSpPr>
        <p:spPr/>
        <p:txBody>
          <a:bodyPr/>
          <a:lstStyle/>
          <a:p>
            <a:fld id="{6A646CFA-FD8A-4FA2-B085-5C3CDEF22F6E}" type="slidenum">
              <a:rPr lang="es-MX" smtClean="0"/>
              <a:t>‹Nº›</a:t>
            </a:fld>
            <a:endParaRPr lang="es-MX" dirty="0"/>
          </a:p>
        </p:txBody>
      </p:sp>
    </p:spTree>
    <p:extLst>
      <p:ext uri="{BB962C8B-B14F-4D97-AF65-F5344CB8AC3E}">
        <p14:creationId xmlns:p14="http://schemas.microsoft.com/office/powerpoint/2010/main" val="2077156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623BF4E-495C-43CF-B085-AB3DD500705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573D5D0-A68C-4B44-BE0E-C16FC2ABB66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2B8D722-29A0-495C-9B8D-B31D31585B88}"/>
              </a:ext>
            </a:extLst>
          </p:cNvPr>
          <p:cNvSpPr>
            <a:spLocks noGrp="1"/>
          </p:cNvSpPr>
          <p:nvPr>
            <p:ph type="dt" sz="half" idx="10"/>
          </p:nvPr>
        </p:nvSpPr>
        <p:spPr/>
        <p:txBody>
          <a:bodyPr/>
          <a:lstStyle/>
          <a:p>
            <a:fld id="{AF03DAF9-E772-4BE6-9FD8-4DA1655EBDE1}" type="datetimeFigureOut">
              <a:rPr lang="es-MX" smtClean="0"/>
              <a:t>29/03/2019</a:t>
            </a:fld>
            <a:endParaRPr lang="es-MX" dirty="0"/>
          </a:p>
        </p:txBody>
      </p:sp>
      <p:sp>
        <p:nvSpPr>
          <p:cNvPr id="5" name="Marcador de pie de página 4">
            <a:extLst>
              <a:ext uri="{FF2B5EF4-FFF2-40B4-BE49-F238E27FC236}">
                <a16:creationId xmlns:a16="http://schemas.microsoft.com/office/drawing/2014/main" id="{C6EFB99F-15A4-49BF-84F1-E835E49D0A26}"/>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511F190C-75D8-49B2-B90D-80739FAA327B}"/>
              </a:ext>
            </a:extLst>
          </p:cNvPr>
          <p:cNvSpPr>
            <a:spLocks noGrp="1"/>
          </p:cNvSpPr>
          <p:nvPr>
            <p:ph type="sldNum" sz="quarter" idx="12"/>
          </p:nvPr>
        </p:nvSpPr>
        <p:spPr/>
        <p:txBody>
          <a:bodyPr/>
          <a:lstStyle/>
          <a:p>
            <a:fld id="{6A646CFA-FD8A-4FA2-B085-5C3CDEF22F6E}" type="slidenum">
              <a:rPr lang="es-MX" smtClean="0"/>
              <a:t>‹Nº›</a:t>
            </a:fld>
            <a:endParaRPr lang="es-MX" dirty="0"/>
          </a:p>
        </p:txBody>
      </p:sp>
    </p:spTree>
    <p:extLst>
      <p:ext uri="{BB962C8B-B14F-4D97-AF65-F5344CB8AC3E}">
        <p14:creationId xmlns:p14="http://schemas.microsoft.com/office/powerpoint/2010/main" val="25371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2923E-EDC9-41FC-B0B6-A0423E4DB1B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F1B82BF-8D51-4BA5-B479-9E0EF85C1B9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61757DA-CC1F-48EB-A4C2-D686A393C36A}"/>
              </a:ext>
            </a:extLst>
          </p:cNvPr>
          <p:cNvSpPr>
            <a:spLocks noGrp="1"/>
          </p:cNvSpPr>
          <p:nvPr>
            <p:ph type="dt" sz="half" idx="10"/>
          </p:nvPr>
        </p:nvSpPr>
        <p:spPr/>
        <p:txBody>
          <a:bodyPr/>
          <a:lstStyle/>
          <a:p>
            <a:fld id="{AF03DAF9-E772-4BE6-9FD8-4DA1655EBDE1}" type="datetimeFigureOut">
              <a:rPr lang="es-MX" smtClean="0"/>
              <a:t>29/03/2019</a:t>
            </a:fld>
            <a:endParaRPr lang="es-MX" dirty="0"/>
          </a:p>
        </p:txBody>
      </p:sp>
      <p:sp>
        <p:nvSpPr>
          <p:cNvPr id="5" name="Marcador de pie de página 4">
            <a:extLst>
              <a:ext uri="{FF2B5EF4-FFF2-40B4-BE49-F238E27FC236}">
                <a16:creationId xmlns:a16="http://schemas.microsoft.com/office/drawing/2014/main" id="{9E3EB0A9-E888-4106-B221-6C724996ACD8}"/>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9FB375D1-0CB9-42CC-B042-05929D711881}"/>
              </a:ext>
            </a:extLst>
          </p:cNvPr>
          <p:cNvSpPr>
            <a:spLocks noGrp="1"/>
          </p:cNvSpPr>
          <p:nvPr>
            <p:ph type="sldNum" sz="quarter" idx="12"/>
          </p:nvPr>
        </p:nvSpPr>
        <p:spPr/>
        <p:txBody>
          <a:bodyPr/>
          <a:lstStyle/>
          <a:p>
            <a:fld id="{6A646CFA-FD8A-4FA2-B085-5C3CDEF22F6E}" type="slidenum">
              <a:rPr lang="es-MX" smtClean="0"/>
              <a:t>‹Nº›</a:t>
            </a:fld>
            <a:endParaRPr lang="es-MX" dirty="0"/>
          </a:p>
        </p:txBody>
      </p:sp>
    </p:spTree>
    <p:extLst>
      <p:ext uri="{BB962C8B-B14F-4D97-AF65-F5344CB8AC3E}">
        <p14:creationId xmlns:p14="http://schemas.microsoft.com/office/powerpoint/2010/main" val="165821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4269B0-6D53-4329-ABE3-E45ADD9F743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0688FF2-5667-4151-B0B3-5D98230975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AA4F659-FC26-461D-8B7C-EFC73827CDF5}"/>
              </a:ext>
            </a:extLst>
          </p:cNvPr>
          <p:cNvSpPr>
            <a:spLocks noGrp="1"/>
          </p:cNvSpPr>
          <p:nvPr>
            <p:ph type="dt" sz="half" idx="10"/>
          </p:nvPr>
        </p:nvSpPr>
        <p:spPr/>
        <p:txBody>
          <a:bodyPr/>
          <a:lstStyle/>
          <a:p>
            <a:fld id="{AF03DAF9-E772-4BE6-9FD8-4DA1655EBDE1}" type="datetimeFigureOut">
              <a:rPr lang="es-MX" smtClean="0"/>
              <a:t>29/03/2019</a:t>
            </a:fld>
            <a:endParaRPr lang="es-MX" dirty="0"/>
          </a:p>
        </p:txBody>
      </p:sp>
      <p:sp>
        <p:nvSpPr>
          <p:cNvPr id="5" name="Marcador de pie de página 4">
            <a:extLst>
              <a:ext uri="{FF2B5EF4-FFF2-40B4-BE49-F238E27FC236}">
                <a16:creationId xmlns:a16="http://schemas.microsoft.com/office/drawing/2014/main" id="{E760B835-C25A-4B70-ABC7-F272717F70C2}"/>
              </a:ext>
            </a:extLst>
          </p:cNvPr>
          <p:cNvSpPr>
            <a:spLocks noGrp="1"/>
          </p:cNvSpPr>
          <p:nvPr>
            <p:ph type="ftr" sz="quarter" idx="11"/>
          </p:nvPr>
        </p:nvSpPr>
        <p:spPr/>
        <p:txBody>
          <a:bodyPr/>
          <a:lstStyle/>
          <a:p>
            <a:endParaRPr lang="es-MX" dirty="0"/>
          </a:p>
        </p:txBody>
      </p:sp>
      <p:sp>
        <p:nvSpPr>
          <p:cNvPr id="6" name="Marcador de número de diapositiva 5">
            <a:extLst>
              <a:ext uri="{FF2B5EF4-FFF2-40B4-BE49-F238E27FC236}">
                <a16:creationId xmlns:a16="http://schemas.microsoft.com/office/drawing/2014/main" id="{B6F7825E-4063-44B2-9649-FD2848DE7B3F}"/>
              </a:ext>
            </a:extLst>
          </p:cNvPr>
          <p:cNvSpPr>
            <a:spLocks noGrp="1"/>
          </p:cNvSpPr>
          <p:nvPr>
            <p:ph type="sldNum" sz="quarter" idx="12"/>
          </p:nvPr>
        </p:nvSpPr>
        <p:spPr/>
        <p:txBody>
          <a:bodyPr/>
          <a:lstStyle/>
          <a:p>
            <a:fld id="{6A646CFA-FD8A-4FA2-B085-5C3CDEF22F6E}" type="slidenum">
              <a:rPr lang="es-MX" smtClean="0"/>
              <a:t>‹Nº›</a:t>
            </a:fld>
            <a:endParaRPr lang="es-MX" dirty="0"/>
          </a:p>
        </p:txBody>
      </p:sp>
    </p:spTree>
    <p:extLst>
      <p:ext uri="{BB962C8B-B14F-4D97-AF65-F5344CB8AC3E}">
        <p14:creationId xmlns:p14="http://schemas.microsoft.com/office/powerpoint/2010/main" val="2293943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7AF34-A2B3-4857-BED3-142928D1BA4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05AB37B-98A6-4955-830B-B2DC28D6B0D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AA97D9F-2FCB-4E32-BD65-2C48FFFAE98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C394B1F1-D770-4071-8E6B-596EFE5FAF1A}"/>
              </a:ext>
            </a:extLst>
          </p:cNvPr>
          <p:cNvSpPr>
            <a:spLocks noGrp="1"/>
          </p:cNvSpPr>
          <p:nvPr>
            <p:ph type="dt" sz="half" idx="10"/>
          </p:nvPr>
        </p:nvSpPr>
        <p:spPr/>
        <p:txBody>
          <a:bodyPr/>
          <a:lstStyle/>
          <a:p>
            <a:fld id="{AF03DAF9-E772-4BE6-9FD8-4DA1655EBDE1}" type="datetimeFigureOut">
              <a:rPr lang="es-MX" smtClean="0"/>
              <a:t>29/03/2019</a:t>
            </a:fld>
            <a:endParaRPr lang="es-MX" dirty="0"/>
          </a:p>
        </p:txBody>
      </p:sp>
      <p:sp>
        <p:nvSpPr>
          <p:cNvPr id="6" name="Marcador de pie de página 5">
            <a:extLst>
              <a:ext uri="{FF2B5EF4-FFF2-40B4-BE49-F238E27FC236}">
                <a16:creationId xmlns:a16="http://schemas.microsoft.com/office/drawing/2014/main" id="{43DC08CD-A403-41E1-9434-32713BFB474D}"/>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BEED6CDB-DA2C-44CF-94A8-60145073E5E6}"/>
              </a:ext>
            </a:extLst>
          </p:cNvPr>
          <p:cNvSpPr>
            <a:spLocks noGrp="1"/>
          </p:cNvSpPr>
          <p:nvPr>
            <p:ph type="sldNum" sz="quarter" idx="12"/>
          </p:nvPr>
        </p:nvSpPr>
        <p:spPr/>
        <p:txBody>
          <a:bodyPr/>
          <a:lstStyle/>
          <a:p>
            <a:fld id="{6A646CFA-FD8A-4FA2-B085-5C3CDEF22F6E}" type="slidenum">
              <a:rPr lang="es-MX" smtClean="0"/>
              <a:t>‹Nº›</a:t>
            </a:fld>
            <a:endParaRPr lang="es-MX" dirty="0"/>
          </a:p>
        </p:txBody>
      </p:sp>
    </p:spTree>
    <p:extLst>
      <p:ext uri="{BB962C8B-B14F-4D97-AF65-F5344CB8AC3E}">
        <p14:creationId xmlns:p14="http://schemas.microsoft.com/office/powerpoint/2010/main" val="425750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7DA6D7-449E-4C76-A37E-D97345D415C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D80A842-1FD0-4593-9D38-8FE86F4FC5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002F25B-528E-4D3C-92D6-BE2E9E9D9BB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B662B48-C895-49AE-B882-7CF110864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01FBDD2-BCCB-4BDA-8AF0-99984F80373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92FE06F-420C-4952-BF73-AEE597FCDEAC}"/>
              </a:ext>
            </a:extLst>
          </p:cNvPr>
          <p:cNvSpPr>
            <a:spLocks noGrp="1"/>
          </p:cNvSpPr>
          <p:nvPr>
            <p:ph type="dt" sz="half" idx="10"/>
          </p:nvPr>
        </p:nvSpPr>
        <p:spPr/>
        <p:txBody>
          <a:bodyPr/>
          <a:lstStyle/>
          <a:p>
            <a:fld id="{AF03DAF9-E772-4BE6-9FD8-4DA1655EBDE1}" type="datetimeFigureOut">
              <a:rPr lang="es-MX" smtClean="0"/>
              <a:t>29/03/2019</a:t>
            </a:fld>
            <a:endParaRPr lang="es-MX" dirty="0"/>
          </a:p>
        </p:txBody>
      </p:sp>
      <p:sp>
        <p:nvSpPr>
          <p:cNvPr id="8" name="Marcador de pie de página 7">
            <a:extLst>
              <a:ext uri="{FF2B5EF4-FFF2-40B4-BE49-F238E27FC236}">
                <a16:creationId xmlns:a16="http://schemas.microsoft.com/office/drawing/2014/main" id="{FC7EF392-8F02-4FB2-9C71-AE96BD8BA5FB}"/>
              </a:ext>
            </a:extLst>
          </p:cNvPr>
          <p:cNvSpPr>
            <a:spLocks noGrp="1"/>
          </p:cNvSpPr>
          <p:nvPr>
            <p:ph type="ftr" sz="quarter" idx="11"/>
          </p:nvPr>
        </p:nvSpPr>
        <p:spPr/>
        <p:txBody>
          <a:bodyPr/>
          <a:lstStyle/>
          <a:p>
            <a:endParaRPr lang="es-MX" dirty="0"/>
          </a:p>
        </p:txBody>
      </p:sp>
      <p:sp>
        <p:nvSpPr>
          <p:cNvPr id="9" name="Marcador de número de diapositiva 8">
            <a:extLst>
              <a:ext uri="{FF2B5EF4-FFF2-40B4-BE49-F238E27FC236}">
                <a16:creationId xmlns:a16="http://schemas.microsoft.com/office/drawing/2014/main" id="{273D145C-2CA1-4B24-813E-0B81F289A560}"/>
              </a:ext>
            </a:extLst>
          </p:cNvPr>
          <p:cNvSpPr>
            <a:spLocks noGrp="1"/>
          </p:cNvSpPr>
          <p:nvPr>
            <p:ph type="sldNum" sz="quarter" idx="12"/>
          </p:nvPr>
        </p:nvSpPr>
        <p:spPr/>
        <p:txBody>
          <a:bodyPr/>
          <a:lstStyle/>
          <a:p>
            <a:fld id="{6A646CFA-FD8A-4FA2-B085-5C3CDEF22F6E}" type="slidenum">
              <a:rPr lang="es-MX" smtClean="0"/>
              <a:t>‹Nº›</a:t>
            </a:fld>
            <a:endParaRPr lang="es-MX" dirty="0"/>
          </a:p>
        </p:txBody>
      </p:sp>
    </p:spTree>
    <p:extLst>
      <p:ext uri="{BB962C8B-B14F-4D97-AF65-F5344CB8AC3E}">
        <p14:creationId xmlns:p14="http://schemas.microsoft.com/office/powerpoint/2010/main" val="107932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1D78A-8C6D-46AE-97B5-491D3464BFB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3794D01-86F0-4DF0-A5CD-4A3FC321C713}"/>
              </a:ext>
            </a:extLst>
          </p:cNvPr>
          <p:cNvSpPr>
            <a:spLocks noGrp="1"/>
          </p:cNvSpPr>
          <p:nvPr>
            <p:ph type="dt" sz="half" idx="10"/>
          </p:nvPr>
        </p:nvSpPr>
        <p:spPr/>
        <p:txBody>
          <a:bodyPr/>
          <a:lstStyle/>
          <a:p>
            <a:fld id="{AF03DAF9-E772-4BE6-9FD8-4DA1655EBDE1}" type="datetimeFigureOut">
              <a:rPr lang="es-MX" smtClean="0"/>
              <a:t>29/03/2019</a:t>
            </a:fld>
            <a:endParaRPr lang="es-MX" dirty="0"/>
          </a:p>
        </p:txBody>
      </p:sp>
      <p:sp>
        <p:nvSpPr>
          <p:cNvPr id="4" name="Marcador de pie de página 3">
            <a:extLst>
              <a:ext uri="{FF2B5EF4-FFF2-40B4-BE49-F238E27FC236}">
                <a16:creationId xmlns:a16="http://schemas.microsoft.com/office/drawing/2014/main" id="{6589D8F5-F1F6-478D-AAEB-E23FC9D6E092}"/>
              </a:ext>
            </a:extLst>
          </p:cNvPr>
          <p:cNvSpPr>
            <a:spLocks noGrp="1"/>
          </p:cNvSpPr>
          <p:nvPr>
            <p:ph type="ftr" sz="quarter" idx="11"/>
          </p:nvPr>
        </p:nvSpPr>
        <p:spPr/>
        <p:txBody>
          <a:bodyPr/>
          <a:lstStyle/>
          <a:p>
            <a:endParaRPr lang="es-MX" dirty="0"/>
          </a:p>
        </p:txBody>
      </p:sp>
      <p:sp>
        <p:nvSpPr>
          <p:cNvPr id="5" name="Marcador de número de diapositiva 4">
            <a:extLst>
              <a:ext uri="{FF2B5EF4-FFF2-40B4-BE49-F238E27FC236}">
                <a16:creationId xmlns:a16="http://schemas.microsoft.com/office/drawing/2014/main" id="{3C4B947B-E655-4108-987A-CDEE3B8F68E5}"/>
              </a:ext>
            </a:extLst>
          </p:cNvPr>
          <p:cNvSpPr>
            <a:spLocks noGrp="1"/>
          </p:cNvSpPr>
          <p:nvPr>
            <p:ph type="sldNum" sz="quarter" idx="12"/>
          </p:nvPr>
        </p:nvSpPr>
        <p:spPr/>
        <p:txBody>
          <a:bodyPr/>
          <a:lstStyle/>
          <a:p>
            <a:fld id="{6A646CFA-FD8A-4FA2-B085-5C3CDEF22F6E}" type="slidenum">
              <a:rPr lang="es-MX" smtClean="0"/>
              <a:t>‹Nº›</a:t>
            </a:fld>
            <a:endParaRPr lang="es-MX" dirty="0"/>
          </a:p>
        </p:txBody>
      </p:sp>
    </p:spTree>
    <p:extLst>
      <p:ext uri="{BB962C8B-B14F-4D97-AF65-F5344CB8AC3E}">
        <p14:creationId xmlns:p14="http://schemas.microsoft.com/office/powerpoint/2010/main" val="356690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7B000D1-0B99-4C50-A5E4-1C85135D5B66}"/>
              </a:ext>
            </a:extLst>
          </p:cNvPr>
          <p:cNvSpPr>
            <a:spLocks noGrp="1"/>
          </p:cNvSpPr>
          <p:nvPr>
            <p:ph type="dt" sz="half" idx="10"/>
          </p:nvPr>
        </p:nvSpPr>
        <p:spPr/>
        <p:txBody>
          <a:bodyPr/>
          <a:lstStyle/>
          <a:p>
            <a:fld id="{AF03DAF9-E772-4BE6-9FD8-4DA1655EBDE1}" type="datetimeFigureOut">
              <a:rPr lang="es-MX" smtClean="0"/>
              <a:t>29/03/2019</a:t>
            </a:fld>
            <a:endParaRPr lang="es-MX" dirty="0"/>
          </a:p>
        </p:txBody>
      </p:sp>
      <p:sp>
        <p:nvSpPr>
          <p:cNvPr id="3" name="Marcador de pie de página 2">
            <a:extLst>
              <a:ext uri="{FF2B5EF4-FFF2-40B4-BE49-F238E27FC236}">
                <a16:creationId xmlns:a16="http://schemas.microsoft.com/office/drawing/2014/main" id="{08D9ED89-6C8A-4FA5-B084-C96E7ACB289C}"/>
              </a:ext>
            </a:extLst>
          </p:cNvPr>
          <p:cNvSpPr>
            <a:spLocks noGrp="1"/>
          </p:cNvSpPr>
          <p:nvPr>
            <p:ph type="ftr" sz="quarter" idx="11"/>
          </p:nvPr>
        </p:nvSpPr>
        <p:spPr/>
        <p:txBody>
          <a:bodyPr/>
          <a:lstStyle/>
          <a:p>
            <a:endParaRPr lang="es-MX" dirty="0"/>
          </a:p>
        </p:txBody>
      </p:sp>
      <p:sp>
        <p:nvSpPr>
          <p:cNvPr id="4" name="Marcador de número de diapositiva 3">
            <a:extLst>
              <a:ext uri="{FF2B5EF4-FFF2-40B4-BE49-F238E27FC236}">
                <a16:creationId xmlns:a16="http://schemas.microsoft.com/office/drawing/2014/main" id="{3337EBD9-07A8-4060-923B-F2742FFDAF09}"/>
              </a:ext>
            </a:extLst>
          </p:cNvPr>
          <p:cNvSpPr>
            <a:spLocks noGrp="1"/>
          </p:cNvSpPr>
          <p:nvPr>
            <p:ph type="sldNum" sz="quarter" idx="12"/>
          </p:nvPr>
        </p:nvSpPr>
        <p:spPr/>
        <p:txBody>
          <a:bodyPr/>
          <a:lstStyle/>
          <a:p>
            <a:fld id="{6A646CFA-FD8A-4FA2-B085-5C3CDEF22F6E}" type="slidenum">
              <a:rPr lang="es-MX" smtClean="0"/>
              <a:t>‹Nº›</a:t>
            </a:fld>
            <a:endParaRPr lang="es-MX" dirty="0"/>
          </a:p>
        </p:txBody>
      </p:sp>
    </p:spTree>
    <p:extLst>
      <p:ext uri="{BB962C8B-B14F-4D97-AF65-F5344CB8AC3E}">
        <p14:creationId xmlns:p14="http://schemas.microsoft.com/office/powerpoint/2010/main" val="209165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ED5E6-471F-45EC-A482-8F87417F30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C1D12BD-6FBA-473D-8F1B-79540C7F91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015CE104-1A96-44D7-A3B5-E79DD2722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6C62528-6E84-4E4E-9696-FC2C622AF741}"/>
              </a:ext>
            </a:extLst>
          </p:cNvPr>
          <p:cNvSpPr>
            <a:spLocks noGrp="1"/>
          </p:cNvSpPr>
          <p:nvPr>
            <p:ph type="dt" sz="half" idx="10"/>
          </p:nvPr>
        </p:nvSpPr>
        <p:spPr/>
        <p:txBody>
          <a:bodyPr/>
          <a:lstStyle/>
          <a:p>
            <a:fld id="{AF03DAF9-E772-4BE6-9FD8-4DA1655EBDE1}" type="datetimeFigureOut">
              <a:rPr lang="es-MX" smtClean="0"/>
              <a:t>29/03/2019</a:t>
            </a:fld>
            <a:endParaRPr lang="es-MX" dirty="0"/>
          </a:p>
        </p:txBody>
      </p:sp>
      <p:sp>
        <p:nvSpPr>
          <p:cNvPr id="6" name="Marcador de pie de página 5">
            <a:extLst>
              <a:ext uri="{FF2B5EF4-FFF2-40B4-BE49-F238E27FC236}">
                <a16:creationId xmlns:a16="http://schemas.microsoft.com/office/drawing/2014/main" id="{8B6BE011-5A28-4789-BBF8-F5F2C00527F4}"/>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670C75B8-1ED9-425D-BEC6-62B059401C76}"/>
              </a:ext>
            </a:extLst>
          </p:cNvPr>
          <p:cNvSpPr>
            <a:spLocks noGrp="1"/>
          </p:cNvSpPr>
          <p:nvPr>
            <p:ph type="sldNum" sz="quarter" idx="12"/>
          </p:nvPr>
        </p:nvSpPr>
        <p:spPr/>
        <p:txBody>
          <a:bodyPr/>
          <a:lstStyle/>
          <a:p>
            <a:fld id="{6A646CFA-FD8A-4FA2-B085-5C3CDEF22F6E}" type="slidenum">
              <a:rPr lang="es-MX" smtClean="0"/>
              <a:t>‹Nº›</a:t>
            </a:fld>
            <a:endParaRPr lang="es-MX" dirty="0"/>
          </a:p>
        </p:txBody>
      </p:sp>
    </p:spTree>
    <p:extLst>
      <p:ext uri="{BB962C8B-B14F-4D97-AF65-F5344CB8AC3E}">
        <p14:creationId xmlns:p14="http://schemas.microsoft.com/office/powerpoint/2010/main" val="390905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6D04F2-13E2-4F76-9F89-A7ED3B2E745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B28365C-21FF-483D-A3B6-F5193A207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Marcador de texto 3">
            <a:extLst>
              <a:ext uri="{FF2B5EF4-FFF2-40B4-BE49-F238E27FC236}">
                <a16:creationId xmlns:a16="http://schemas.microsoft.com/office/drawing/2014/main" id="{A022FA7A-07B8-444F-AAF0-B907F2E982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7AA5DD-0CC4-41FD-B01F-B1EB9E769D6F}"/>
              </a:ext>
            </a:extLst>
          </p:cNvPr>
          <p:cNvSpPr>
            <a:spLocks noGrp="1"/>
          </p:cNvSpPr>
          <p:nvPr>
            <p:ph type="dt" sz="half" idx="10"/>
          </p:nvPr>
        </p:nvSpPr>
        <p:spPr/>
        <p:txBody>
          <a:bodyPr/>
          <a:lstStyle/>
          <a:p>
            <a:fld id="{AF03DAF9-E772-4BE6-9FD8-4DA1655EBDE1}" type="datetimeFigureOut">
              <a:rPr lang="es-MX" smtClean="0"/>
              <a:t>29/03/2019</a:t>
            </a:fld>
            <a:endParaRPr lang="es-MX" dirty="0"/>
          </a:p>
        </p:txBody>
      </p:sp>
      <p:sp>
        <p:nvSpPr>
          <p:cNvPr id="6" name="Marcador de pie de página 5">
            <a:extLst>
              <a:ext uri="{FF2B5EF4-FFF2-40B4-BE49-F238E27FC236}">
                <a16:creationId xmlns:a16="http://schemas.microsoft.com/office/drawing/2014/main" id="{7389C4F5-9750-4328-854C-0573AEA565E5}"/>
              </a:ext>
            </a:extLst>
          </p:cNvPr>
          <p:cNvSpPr>
            <a:spLocks noGrp="1"/>
          </p:cNvSpPr>
          <p:nvPr>
            <p:ph type="ftr" sz="quarter" idx="11"/>
          </p:nvPr>
        </p:nvSpPr>
        <p:spPr/>
        <p:txBody>
          <a:bodyPr/>
          <a:lstStyle/>
          <a:p>
            <a:endParaRPr lang="es-MX" dirty="0"/>
          </a:p>
        </p:txBody>
      </p:sp>
      <p:sp>
        <p:nvSpPr>
          <p:cNvPr id="7" name="Marcador de número de diapositiva 6">
            <a:extLst>
              <a:ext uri="{FF2B5EF4-FFF2-40B4-BE49-F238E27FC236}">
                <a16:creationId xmlns:a16="http://schemas.microsoft.com/office/drawing/2014/main" id="{3307A127-FD25-4EAF-838E-375DF3208C08}"/>
              </a:ext>
            </a:extLst>
          </p:cNvPr>
          <p:cNvSpPr>
            <a:spLocks noGrp="1"/>
          </p:cNvSpPr>
          <p:nvPr>
            <p:ph type="sldNum" sz="quarter" idx="12"/>
          </p:nvPr>
        </p:nvSpPr>
        <p:spPr/>
        <p:txBody>
          <a:bodyPr/>
          <a:lstStyle/>
          <a:p>
            <a:fld id="{6A646CFA-FD8A-4FA2-B085-5C3CDEF22F6E}" type="slidenum">
              <a:rPr lang="es-MX" smtClean="0"/>
              <a:t>‹Nº›</a:t>
            </a:fld>
            <a:endParaRPr lang="es-MX" dirty="0"/>
          </a:p>
        </p:txBody>
      </p:sp>
    </p:spTree>
    <p:extLst>
      <p:ext uri="{BB962C8B-B14F-4D97-AF65-F5344CB8AC3E}">
        <p14:creationId xmlns:p14="http://schemas.microsoft.com/office/powerpoint/2010/main" val="175261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75CE1EB-97DC-4909-8849-BA7541C6F4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0C9DB4C-1ACF-485F-8B64-3395F8647B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32BCC9D-76C4-4F5D-9054-22B705BF4D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3DAF9-E772-4BE6-9FD8-4DA1655EBDE1}" type="datetimeFigureOut">
              <a:rPr lang="es-MX" smtClean="0"/>
              <a:t>29/03/2019</a:t>
            </a:fld>
            <a:endParaRPr lang="es-MX" dirty="0"/>
          </a:p>
        </p:txBody>
      </p:sp>
      <p:sp>
        <p:nvSpPr>
          <p:cNvPr id="5" name="Marcador de pie de página 4">
            <a:extLst>
              <a:ext uri="{FF2B5EF4-FFF2-40B4-BE49-F238E27FC236}">
                <a16:creationId xmlns:a16="http://schemas.microsoft.com/office/drawing/2014/main" id="{28D1A45D-AC70-432B-9DA0-3496DAC8EA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Marcador de número de diapositiva 5">
            <a:extLst>
              <a:ext uri="{FF2B5EF4-FFF2-40B4-BE49-F238E27FC236}">
                <a16:creationId xmlns:a16="http://schemas.microsoft.com/office/drawing/2014/main" id="{5C6C9524-1B1E-4AAC-AA8A-FDB1AA723D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46CFA-FD8A-4FA2-B085-5C3CDEF22F6E}" type="slidenum">
              <a:rPr lang="es-MX" smtClean="0"/>
              <a:t>‹Nº›</a:t>
            </a:fld>
            <a:endParaRPr lang="es-MX" dirty="0"/>
          </a:p>
        </p:txBody>
      </p:sp>
    </p:spTree>
    <p:extLst>
      <p:ext uri="{BB962C8B-B14F-4D97-AF65-F5344CB8AC3E}">
        <p14:creationId xmlns:p14="http://schemas.microsoft.com/office/powerpoint/2010/main" val="2918885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13259-50B1-4E5D-BCC4-E8CF4BCD2300}"/>
              </a:ext>
            </a:extLst>
          </p:cNvPr>
          <p:cNvSpPr>
            <a:spLocks noGrp="1"/>
          </p:cNvSpPr>
          <p:nvPr>
            <p:ph type="title"/>
          </p:nvPr>
        </p:nvSpPr>
        <p:spPr/>
        <p:txBody>
          <a:bodyPr/>
          <a:lstStyle/>
          <a:p>
            <a:r>
              <a:rPr lang="es-MX" dirty="0"/>
              <a:t>Redundancia</a:t>
            </a:r>
          </a:p>
        </p:txBody>
      </p:sp>
      <p:sp>
        <p:nvSpPr>
          <p:cNvPr id="3" name="Marcador de contenido 2">
            <a:extLst>
              <a:ext uri="{FF2B5EF4-FFF2-40B4-BE49-F238E27FC236}">
                <a16:creationId xmlns:a16="http://schemas.microsoft.com/office/drawing/2014/main" id="{C5ACB5DD-0333-4346-B9BB-65E50294605D}"/>
              </a:ext>
            </a:extLst>
          </p:cNvPr>
          <p:cNvSpPr>
            <a:spLocks noGrp="1"/>
          </p:cNvSpPr>
          <p:nvPr>
            <p:ph idx="1"/>
          </p:nvPr>
        </p:nvSpPr>
        <p:spPr>
          <a:xfrm>
            <a:off x="838200" y="1825625"/>
            <a:ext cx="10515600" cy="3886062"/>
          </a:xfrm>
        </p:spPr>
        <p:txBody>
          <a:bodyPr>
            <a:normAutofit/>
          </a:bodyPr>
          <a:lstStyle/>
          <a:p>
            <a:r>
              <a:rPr lang="es-MX" dirty="0"/>
              <a:t>La redundancia de datos es la copia (o reescritura) de los datos, que se produce cuando algunas piezas o porciones de datos se almacenan dos veces. La redundancia de datos también tiene lugar si ciertos datos se pueden derivar directamente de otros.</a:t>
            </a:r>
          </a:p>
          <a:p>
            <a:endParaRPr lang="es-MX" dirty="0"/>
          </a:p>
          <a:p>
            <a:r>
              <a:rPr lang="es-MX" dirty="0"/>
              <a:t>Ejemplo:</a:t>
            </a:r>
          </a:p>
          <a:p>
            <a:r>
              <a:rPr lang="es-MX" dirty="0"/>
              <a:t>Copias de seguridad escribimos el mismo dato dos veces para resguardarlo</a:t>
            </a:r>
          </a:p>
        </p:txBody>
      </p:sp>
    </p:spTree>
    <p:extLst>
      <p:ext uri="{BB962C8B-B14F-4D97-AF65-F5344CB8AC3E}">
        <p14:creationId xmlns:p14="http://schemas.microsoft.com/office/powerpoint/2010/main" val="3101657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2FACD6-653C-4D88-9242-133FF45B3A07}"/>
              </a:ext>
            </a:extLst>
          </p:cNvPr>
          <p:cNvSpPr>
            <a:spLocks noGrp="1"/>
          </p:cNvSpPr>
          <p:nvPr>
            <p:ph type="title"/>
          </p:nvPr>
        </p:nvSpPr>
        <p:spPr/>
        <p:txBody>
          <a:bodyPr/>
          <a:lstStyle/>
          <a:p>
            <a:r>
              <a:rPr lang="es-MX" dirty="0"/>
              <a:t>Redundancia mínima</a:t>
            </a:r>
          </a:p>
        </p:txBody>
      </p:sp>
      <p:sp>
        <p:nvSpPr>
          <p:cNvPr id="3" name="Marcador de contenido 2">
            <a:extLst>
              <a:ext uri="{FF2B5EF4-FFF2-40B4-BE49-F238E27FC236}">
                <a16:creationId xmlns:a16="http://schemas.microsoft.com/office/drawing/2014/main" id="{96EED3F8-DBF7-4F55-9575-393320D7FB2A}"/>
              </a:ext>
            </a:extLst>
          </p:cNvPr>
          <p:cNvSpPr>
            <a:spLocks noGrp="1"/>
          </p:cNvSpPr>
          <p:nvPr>
            <p:ph idx="1"/>
          </p:nvPr>
        </p:nvSpPr>
        <p:spPr/>
        <p:txBody>
          <a:bodyPr/>
          <a:lstStyle/>
          <a:p>
            <a:r>
              <a:rPr lang="es-MX" dirty="0"/>
              <a:t>Para que una base de datos sea efectiva hace falta eliminar en la medida de lo posible la redundancias, es decir, las repeticiones que pueden llevar a error, como el llamar a un mismo campo de distinta manera en varios archivos, ya que no existe riesgo de inconsistencia entre las distintas versiones de los mismos datos.</a:t>
            </a:r>
          </a:p>
        </p:txBody>
      </p:sp>
    </p:spTree>
    <p:extLst>
      <p:ext uri="{BB962C8B-B14F-4D97-AF65-F5344CB8AC3E}">
        <p14:creationId xmlns:p14="http://schemas.microsoft.com/office/powerpoint/2010/main" val="2713524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0FDB4C-4607-4A91-A9E1-3F8ED385E19A}"/>
              </a:ext>
            </a:extLst>
          </p:cNvPr>
          <p:cNvSpPr>
            <a:spLocks noGrp="1"/>
          </p:cNvSpPr>
          <p:nvPr>
            <p:ph type="title"/>
          </p:nvPr>
        </p:nvSpPr>
        <p:spPr/>
        <p:txBody>
          <a:bodyPr/>
          <a:lstStyle/>
          <a:p>
            <a:r>
              <a:rPr lang="es-MX" dirty="0"/>
              <a:t>Inconsistencia</a:t>
            </a:r>
          </a:p>
        </p:txBody>
      </p:sp>
      <p:sp>
        <p:nvSpPr>
          <p:cNvPr id="3" name="Marcador de contenido 2">
            <a:extLst>
              <a:ext uri="{FF2B5EF4-FFF2-40B4-BE49-F238E27FC236}">
                <a16:creationId xmlns:a16="http://schemas.microsoft.com/office/drawing/2014/main" id="{716E71D4-FD68-479E-927A-B9FFF6478CB2}"/>
              </a:ext>
            </a:extLst>
          </p:cNvPr>
          <p:cNvSpPr>
            <a:spLocks noGrp="1"/>
          </p:cNvSpPr>
          <p:nvPr>
            <p:ph idx="1"/>
          </p:nvPr>
        </p:nvSpPr>
        <p:spPr/>
        <p:txBody>
          <a:bodyPr>
            <a:normAutofit fontScale="92500" lnSpcReduction="10000"/>
          </a:bodyPr>
          <a:lstStyle/>
          <a:p>
            <a:r>
              <a:rPr lang="es-MX" dirty="0"/>
              <a:t>Una base de datos está inconsistente si dos datos que deberían ser iguales no lo son.</a:t>
            </a:r>
          </a:p>
          <a:p>
            <a:r>
              <a:rPr lang="es-MX" dirty="0"/>
              <a:t>Sólo se produce cuando existe redundancia de datos. La inconsistencia consiste en que no todas las copias redundantes contienen la misma información. Así, si existen diferentes modos de obtener la misma información, y esas formas pueden conducir a datos almacenados en distintos sitios. El problema surge al modificar esa información, si lo sólo cambiamos esos valores en algunos de los lugares en que se guardan, las consultas que hagamos más tarde podrán dar como resultado respuestas inconsistentes (es decir, diferentes). Puede darse el caso de que dos aplicaciones diferentes proporcionen resultados distintos para el mismo dato.</a:t>
            </a:r>
          </a:p>
        </p:txBody>
      </p:sp>
    </p:spTree>
    <p:extLst>
      <p:ext uri="{BB962C8B-B14F-4D97-AF65-F5344CB8AC3E}">
        <p14:creationId xmlns:p14="http://schemas.microsoft.com/office/powerpoint/2010/main" val="345559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265329-6DDE-4B89-B84F-03E3F58C8B60}"/>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7D97AF17-1134-4EB1-BDBC-7D9F8F024143}"/>
              </a:ext>
            </a:extLst>
          </p:cNvPr>
          <p:cNvSpPr>
            <a:spLocks noGrp="1"/>
          </p:cNvSpPr>
          <p:nvPr>
            <p:ph idx="1"/>
          </p:nvPr>
        </p:nvSpPr>
        <p:spPr/>
        <p:txBody>
          <a:bodyPr/>
          <a:lstStyle/>
          <a:p>
            <a:r>
              <a:rPr lang="es-MX" dirty="0"/>
              <a:t>Por ejemplo, un empleado aparece en una tabla como activo y en otra como jubilado</a:t>
            </a:r>
          </a:p>
          <a:p>
            <a:endParaRPr lang="es-MX" dirty="0"/>
          </a:p>
        </p:txBody>
      </p:sp>
    </p:spTree>
    <p:extLst>
      <p:ext uri="{BB962C8B-B14F-4D97-AF65-F5344CB8AC3E}">
        <p14:creationId xmlns:p14="http://schemas.microsoft.com/office/powerpoint/2010/main" val="20621806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148</Words>
  <Application>Microsoft Office PowerPoint</Application>
  <PresentationFormat>Panorámica</PresentationFormat>
  <Paragraphs>11</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Redundancia</vt:lpstr>
      <vt:lpstr>Redundancia mínima</vt:lpstr>
      <vt:lpstr>Inconsistencia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Redundancia</dc:title>
  <dc:creator>JOAQUIN ALEJANDRO GARCIA AVILA</dc:creator>
  <cp:lastModifiedBy>JOAQUIN ALEJANDRO GARCIA AVILA</cp:lastModifiedBy>
  <cp:revision>5</cp:revision>
  <dcterms:created xsi:type="dcterms:W3CDTF">2019-03-29T05:00:07Z</dcterms:created>
  <dcterms:modified xsi:type="dcterms:W3CDTF">2019-03-29T14:26:43Z</dcterms:modified>
</cp:coreProperties>
</file>