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1066" dt="2019-05-09T23:46:17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291" autoAdjust="0"/>
  </p:normalViewPr>
  <p:slideViewPr>
    <p:cSldViewPr>
      <p:cViewPr varScale="1">
        <p:scale>
          <a:sx n="15" d="100"/>
          <a:sy n="15" d="100"/>
        </p:scale>
        <p:origin x="278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09T23:46:17.189" v="511" actId="478"/>
      <pc:docMkLst>
        <pc:docMk/>
      </pc:docMkLst>
      <pc:sldChg chg="addSp delSp modSp">
        <pc:chgData name="Mariam Rodriguez" userId="c09470932690718e" providerId="LiveId" clId="{92E67234-618A-4926-B56E-B721E5CE024C}" dt="2019-05-09T23:46:17.189" v="511" actId="478"/>
        <pc:sldMkLst>
          <pc:docMk/>
          <pc:sldMk cId="0" sldId="256"/>
        </pc:sldMkLst>
        <pc:spChg chg="add mod">
          <ac:chgData name="Mariam Rodriguez" userId="c09470932690718e" providerId="LiveId" clId="{92E67234-618A-4926-B56E-B721E5CE024C}" dt="2019-05-09T23:45:51.444" v="509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92E67234-618A-4926-B56E-B721E5CE024C}" dt="2019-05-09T23:17:32.535" v="293" actId="1076"/>
          <ac:spMkLst>
            <pc:docMk/>
            <pc:sldMk cId="0" sldId="256"/>
            <ac:spMk id="7" creationId="{30F8A150-3525-4323-9B39-71ACFDE93B38}"/>
          </ac:spMkLst>
        </pc:spChg>
        <pc:spChg chg="del mod">
          <ac:chgData name="Mariam Rodriguez" userId="c09470932690718e" providerId="LiveId" clId="{92E67234-618A-4926-B56E-B721E5CE024C}" dt="2019-05-09T23:22:20.459" v="367" actId="478"/>
          <ac:spMkLst>
            <pc:docMk/>
            <pc:sldMk cId="0" sldId="256"/>
            <ac:spMk id="10" creationId="{199FB6B8-2B2B-4016-A3B6-CF5AF17E4F60}"/>
          </ac:spMkLst>
        </pc:spChg>
        <pc:spChg chg="del mod">
          <ac:chgData name="Mariam Rodriguez" userId="c09470932690718e" providerId="LiveId" clId="{92E67234-618A-4926-B56E-B721E5CE024C}" dt="2019-05-09T15:41:57.365" v="4" actId="478"/>
          <ac:spMkLst>
            <pc:docMk/>
            <pc:sldMk cId="0" sldId="256"/>
            <ac:spMk id="13" creationId="{1141F914-1F08-4A81-B6AE-F331B36CF0A6}"/>
          </ac:spMkLst>
        </pc:spChg>
        <pc:spChg chg="mod">
          <ac:chgData name="Mariam Rodriguez" userId="c09470932690718e" providerId="LiveId" clId="{92E67234-618A-4926-B56E-B721E5CE024C}" dt="2019-05-09T23:07:23.296" v="176" actId="1076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92E67234-618A-4926-B56E-B721E5CE024C}" dt="2019-05-09T23:08:35.080" v="189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9T23:08:06.899" v="183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09T23:08:43.912" v="191" actId="1076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9T23:13:55.064" v="274" actId="14100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92E67234-618A-4926-B56E-B721E5CE024C}" dt="2019-05-09T23:13:01.183" v="27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92E67234-618A-4926-B56E-B721E5CE024C}" dt="2019-05-09T23:10:49.736" v="245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92E67234-618A-4926-B56E-B721E5CE024C}" dt="2019-05-09T23:14:15.608" v="276" actId="14100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92E67234-618A-4926-B56E-B721E5CE024C}" dt="2019-05-09T23:10:22.912" v="242" actId="1076"/>
          <ac:spMkLst>
            <pc:docMk/>
            <pc:sldMk cId="0" sldId="256"/>
            <ac:spMk id="47" creationId="{3913B90B-B1E8-4F3E-9C68-F20E453D885C}"/>
          </ac:spMkLst>
        </pc:spChg>
        <pc:spChg chg="add del mod">
          <ac:chgData name="Mariam Rodriguez" userId="c09470932690718e" providerId="LiveId" clId="{92E67234-618A-4926-B56E-B721E5CE024C}" dt="2019-05-09T23:41:03.205" v="398" actId="1076"/>
          <ac:spMkLst>
            <pc:docMk/>
            <pc:sldMk cId="0" sldId="256"/>
            <ac:spMk id="48" creationId="{7CB397D9-C27F-45A7-AF78-76B957EADB4B}"/>
          </ac:spMkLst>
        </pc:spChg>
        <pc:spChg chg="mod">
          <ac:chgData name="Mariam Rodriguez" userId="c09470932690718e" providerId="LiveId" clId="{92E67234-618A-4926-B56E-B721E5CE024C}" dt="2019-05-09T23:10:42.536" v="244" actId="1076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92E67234-618A-4926-B56E-B721E5CE024C}" dt="2019-05-09T23:22:24.537" v="369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92E67234-618A-4926-B56E-B721E5CE024C}" dt="2019-05-09T22:11:37.803" v="9" actId="1076"/>
          <ac:spMkLst>
            <pc:docMk/>
            <pc:sldMk cId="0" sldId="256"/>
            <ac:spMk id="52" creationId="{B6420045-0F44-4E20-A07D-C9263C89D947}"/>
          </ac:spMkLst>
        </pc:spChg>
        <pc:spChg chg="add">
          <ac:chgData name="Mariam Rodriguez" userId="c09470932690718e" providerId="LiveId" clId="{92E67234-618A-4926-B56E-B721E5CE024C}" dt="2019-05-09T22:11:46.396" v="10"/>
          <ac:spMkLst>
            <pc:docMk/>
            <pc:sldMk cId="0" sldId="256"/>
            <ac:spMk id="53" creationId="{ECFF212A-F4B8-48AA-9AF8-14A819695E53}"/>
          </ac:spMkLst>
        </pc:spChg>
        <pc:spChg chg="mod">
          <ac:chgData name="Mariam Rodriguez" userId="c09470932690718e" providerId="LiveId" clId="{92E67234-618A-4926-B56E-B721E5CE024C}" dt="2019-05-09T23:18:36.703" v="300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92E67234-618A-4926-B56E-B721E5CE024C}" dt="2019-05-09T23:18:41.191" v="301" actId="1076"/>
          <ac:spMkLst>
            <pc:docMk/>
            <pc:sldMk cId="0" sldId="256"/>
            <ac:spMk id="57" creationId="{DC1A17CE-A063-4189-926C-0612DB57E211}"/>
          </ac:spMkLst>
        </pc:spChg>
        <pc:spChg chg="add">
          <ac:chgData name="Mariam Rodriguez" userId="c09470932690718e" providerId="LiveId" clId="{92E67234-618A-4926-B56E-B721E5CE024C}" dt="2019-05-09T23:14:32.962" v="278"/>
          <ac:spMkLst>
            <pc:docMk/>
            <pc:sldMk cId="0" sldId="256"/>
            <ac:spMk id="59" creationId="{0084BD13-9BCD-4E5B-82F1-4493BA0859EF}"/>
          </ac:spMkLst>
        </pc:spChg>
        <pc:spChg chg="add mod">
          <ac:chgData name="Mariam Rodriguez" userId="c09470932690718e" providerId="LiveId" clId="{92E67234-618A-4926-B56E-B721E5CE024C}" dt="2019-05-09T23:15:10.836" v="288" actId="14100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92E67234-618A-4926-B56E-B721E5CE024C}" dt="2019-05-09T23:18:20.159" v="295" actId="1076"/>
          <ac:spMkLst>
            <pc:docMk/>
            <pc:sldMk cId="0" sldId="256"/>
            <ac:spMk id="61" creationId="{E36FC201-14E0-4EFB-B8B7-2F2C3EFF4D02}"/>
          </ac:spMkLst>
        </pc:spChg>
        <pc:spChg chg="add mod">
          <ac:chgData name="Mariam Rodriguez" userId="c09470932690718e" providerId="LiveId" clId="{92E67234-618A-4926-B56E-B721E5CE024C}" dt="2019-05-09T23:22:15.255" v="365" actId="1076"/>
          <ac:spMkLst>
            <pc:docMk/>
            <pc:sldMk cId="0" sldId="256"/>
            <ac:spMk id="62" creationId="{F5E9A025-A723-40C3-9CB2-05A965875BFE}"/>
          </ac:spMkLst>
        </pc:spChg>
        <pc:spChg chg="add mod">
          <ac:chgData name="Mariam Rodriguez" userId="c09470932690718e" providerId="LiveId" clId="{92E67234-618A-4926-B56E-B721E5CE024C}" dt="2019-05-09T23:22:18.167" v="366" actId="1076"/>
          <ac:spMkLst>
            <pc:docMk/>
            <pc:sldMk cId="0" sldId="256"/>
            <ac:spMk id="63" creationId="{D379C046-9A5F-498B-B8BA-3354502C8BED}"/>
          </ac:spMkLst>
        </pc:spChg>
        <pc:spChg chg="mod ord">
          <ac:chgData name="Mariam Rodriguez" userId="c09470932690718e" providerId="LiveId" clId="{92E67234-618A-4926-B56E-B721E5CE024C}" dt="2019-05-09T23:08:29.569" v="188" actId="1076"/>
          <ac:spMkLst>
            <pc:docMk/>
            <pc:sldMk cId="0" sldId="256"/>
            <ac:spMk id="64" creationId="{8561955E-3F3B-42FF-B45A-2D7DDD34F97F}"/>
          </ac:spMkLst>
        </pc:spChg>
        <pc:spChg chg="mod">
          <ac:chgData name="Mariam Rodriguez" userId="c09470932690718e" providerId="LiveId" clId="{92E67234-618A-4926-B56E-B721E5CE024C}" dt="2019-05-09T23:24:54.831" v="384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5-09T23:23:10.718" v="374" actId="1076"/>
          <ac:spMkLst>
            <pc:docMk/>
            <pc:sldMk cId="0" sldId="256"/>
            <ac:spMk id="66" creationId="{C91F29E3-FDA3-450A-A6FF-9A77B7FF6333}"/>
          </ac:spMkLst>
        </pc:spChg>
        <pc:spChg chg="mod">
          <ac:chgData name="Mariam Rodriguez" userId="c09470932690718e" providerId="LiveId" clId="{92E67234-618A-4926-B56E-B721E5CE024C}" dt="2019-05-09T23:45:00.584" v="507" actId="1076"/>
          <ac:spMkLst>
            <pc:docMk/>
            <pc:sldMk cId="0" sldId="256"/>
            <ac:spMk id="67" creationId="{1C8F20C7-4AA1-4F68-BF7A-1EBB42F12D2F}"/>
          </ac:spMkLst>
        </pc:spChg>
        <pc:spChg chg="add mod">
          <ac:chgData name="Mariam Rodriguez" userId="c09470932690718e" providerId="LiveId" clId="{92E67234-618A-4926-B56E-B721E5CE024C}" dt="2019-05-09T23:45:48.701" v="508" actId="1076"/>
          <ac:spMkLst>
            <pc:docMk/>
            <pc:sldMk cId="0" sldId="256"/>
            <ac:spMk id="68" creationId="{FB743777-E4BA-4809-834B-4AF3E8893C05}"/>
          </ac:spMkLst>
        </pc:spChg>
        <pc:spChg chg="mod ord">
          <ac:chgData name="Mariam Rodriguez" userId="c09470932690718e" providerId="LiveId" clId="{92E67234-618A-4926-B56E-B721E5CE024C}" dt="2019-05-09T23:14:02.151" v="275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92E67234-618A-4926-B56E-B721E5CE024C}" dt="2019-05-09T23:07:54.392" v="180" actId="14100"/>
          <ac:spMkLst>
            <pc:docMk/>
            <pc:sldMk cId="0" sldId="256"/>
            <ac:spMk id="3078" creationId="{FBD784B3-1072-4087-B64B-7C029B5C1870}"/>
          </ac:spMkLst>
        </pc:spChg>
        <pc:spChg chg="mod">
          <ac:chgData name="Mariam Rodriguez" userId="c09470932690718e" providerId="LiveId" clId="{92E67234-618A-4926-B56E-B721E5CE024C}" dt="2019-05-09T23:25:18.382" v="386" actId="1076"/>
          <ac:spMkLst>
            <pc:docMk/>
            <pc:sldMk cId="0" sldId="256"/>
            <ac:spMk id="3084" creationId="{B47AD51B-281E-4DE3-9B50-692D1B152BF8}"/>
          </ac:spMkLst>
        </pc:spChg>
        <pc:spChg chg="mod">
          <ac:chgData name="Mariam Rodriguez" userId="c09470932690718e" providerId="LiveId" clId="{92E67234-618A-4926-B56E-B721E5CE024C}" dt="2019-05-09T23:25:21.839" v="387" actId="1076"/>
          <ac:spMkLst>
            <pc:docMk/>
            <pc:sldMk cId="0" sldId="256"/>
            <ac:spMk id="3085" creationId="{85229193-C459-4B9F-90AB-0E9D144DBF89}"/>
          </ac:spMkLst>
        </pc:spChg>
        <pc:grpChg chg="add mod">
          <ac:chgData name="Mariam Rodriguez" userId="c09470932690718e" providerId="LiveId" clId="{92E67234-618A-4926-B56E-B721E5CE024C}" dt="2019-05-09T23:15:12.960" v="289" actId="14100"/>
          <ac:grpSpMkLst>
            <pc:docMk/>
            <pc:sldMk cId="0" sldId="256"/>
            <ac:grpSpMk id="58" creationId="{27C1E778-56F1-4E1D-9E97-292397A238D2}"/>
          </ac:grpSpMkLst>
        </pc:grpChg>
        <pc:graphicFrameChg chg="del mod">
          <ac:chgData name="Mariam Rodriguez" userId="c09470932690718e" providerId="LiveId" clId="{92E67234-618A-4926-B56E-B721E5CE024C}" dt="2019-05-09T22:17:41.547" v="114" actId="478"/>
          <ac:graphicFrameMkLst>
            <pc:docMk/>
            <pc:sldMk cId="0" sldId="256"/>
            <ac:graphicFrameMk id="3" creationId="{606B08ED-7B1F-433B-9398-EE0115AF9617}"/>
          </ac:graphicFrameMkLst>
        </pc:graphicFrameChg>
        <pc:graphicFrameChg chg="del mod">
          <ac:chgData name="Mariam Rodriguez" userId="c09470932690718e" providerId="LiveId" clId="{92E67234-618A-4926-B56E-B721E5CE024C}" dt="2019-05-09T23:46:17.189" v="511" actId="478"/>
          <ac:graphicFrameMkLst>
            <pc:docMk/>
            <pc:sldMk cId="0" sldId="256"/>
            <ac:graphicFrameMk id="8" creationId="{B0BE0EBE-8A86-4ADC-B00B-A7B498738E24}"/>
          </ac:graphicFrameMkLst>
        </pc:graphicFrameChg>
        <pc:picChg chg="del">
          <ac:chgData name="Mariam Rodriguez" userId="c09470932690718e" providerId="LiveId" clId="{92E67234-618A-4926-B56E-B721E5CE024C}" dt="2019-05-09T22:17:43.078" v="115" actId="478"/>
          <ac:picMkLst>
            <pc:docMk/>
            <pc:sldMk cId="0" sldId="256"/>
            <ac:picMk id="5" creationId="{F1576D08-4598-4464-A157-BAEE1AC5C4EE}"/>
          </ac:picMkLst>
        </pc:picChg>
        <pc:picChg chg="mod">
          <ac:chgData name="Mariam Rodriguez" userId="c09470932690718e" providerId="LiveId" clId="{92E67234-618A-4926-B56E-B721E5CE024C}" dt="2019-05-09T23:41:15.781" v="400" actId="1076"/>
          <ac:picMkLst>
            <pc:docMk/>
            <pc:sldMk cId="0" sldId="256"/>
            <ac:picMk id="6" creationId="{47BA8253-BC67-4A2A-B46D-DF9D0309F7F5}"/>
          </ac:picMkLst>
        </pc:picChg>
        <pc:picChg chg="add mod">
          <ac:chgData name="Mariam Rodriguez" userId="c09470932690718e" providerId="LiveId" clId="{92E67234-618A-4926-B56E-B721E5CE024C}" dt="2019-05-09T23:45:56.404" v="510" actId="1076"/>
          <ac:picMkLst>
            <pc:docMk/>
            <pc:sldMk cId="0" sldId="256"/>
            <ac:picMk id="9" creationId="{F7CA1EDE-24E2-40D0-93C0-5675A8EC37BD}"/>
          </ac:picMkLst>
        </pc:picChg>
        <pc:picChg chg="del">
          <ac:chgData name="Mariam Rodriguez" userId="c09470932690718e" providerId="LiveId" clId="{92E67234-618A-4926-B56E-B721E5CE024C}" dt="2019-05-09T15:41:52.654" v="2" actId="478"/>
          <ac:picMkLst>
            <pc:docMk/>
            <pc:sldMk cId="0" sldId="256"/>
            <ac:picMk id="11" creationId="{A95317F3-A128-4DF9-AC13-9292A8CB22AD}"/>
          </ac:picMkLst>
        </pc:picChg>
        <pc:picChg chg="mod">
          <ac:chgData name="Mariam Rodriguez" userId="c09470932690718e" providerId="LiveId" clId="{92E67234-618A-4926-B56E-B721E5CE024C}" dt="2019-05-09T23:21:37.897" v="317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92E67234-618A-4926-B56E-B721E5CE024C}" dt="2019-05-09T23:11:10.224" v="250" actId="1076"/>
          <ac:picMkLst>
            <pc:docMk/>
            <pc:sldMk cId="0" sldId="256"/>
            <ac:picMk id="14" creationId="{ED92A821-3211-4DAD-85A1-4478A8C42430}"/>
          </ac:picMkLst>
        </pc:picChg>
        <pc:picChg chg="add mod">
          <ac:chgData name="Mariam Rodriguez" userId="c09470932690718e" providerId="LiveId" clId="{92E67234-618A-4926-B56E-B721E5CE024C}" dt="2019-05-09T23:25:01.094" v="385" actId="1076"/>
          <ac:picMkLst>
            <pc:docMk/>
            <pc:sldMk cId="0" sldId="256"/>
            <ac:picMk id="51" creationId="{DFC873F3-B57B-4A82-B6AE-C352F86A13D6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4" creationId="{113FFD0A-767B-4D1F-BAE3-2043F55AB5BA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5" creationId="{C41611BE-1D8F-4C67-B0B4-35FFA0ABD6C6}"/>
          </ac:picMkLst>
        </pc:picChg>
        <pc:picChg chg="mod">
          <ac:chgData name="Mariam Rodriguez" userId="c09470932690718e" providerId="LiveId" clId="{92E67234-618A-4926-B56E-B721E5CE024C}" dt="2019-05-09T23:11:01.657" v="248" actId="1076"/>
          <ac:picMkLst>
            <pc:docMk/>
            <pc:sldMk cId="0" sldId="256"/>
            <ac:picMk id="1026" creationId="{46B3584F-1B22-4DC3-829A-85A65FCEAA7E}"/>
          </ac:picMkLst>
        </pc:picChg>
        <pc:picChg chg="mod">
          <ac:chgData name="Mariam Rodriguez" userId="c09470932690718e" providerId="LiveId" clId="{92E67234-618A-4926-B56E-B721E5CE024C}" dt="2019-05-09T23:10:55.713" v="246" actId="1076"/>
          <ac:picMkLst>
            <pc:docMk/>
            <pc:sldMk cId="0" sldId="256"/>
            <ac:picMk id="1030" creationId="{04F50968-4D9A-4B47-BC0D-EFC1BDEC4A4B}"/>
          </ac:picMkLst>
        </pc:picChg>
        <pc:picChg chg="mod">
          <ac:chgData name="Mariam Rodriguez" userId="c09470932690718e" providerId="LiveId" clId="{92E67234-618A-4926-B56E-B721E5CE024C}" dt="2019-05-09T23:10:59.096" v="247" actId="1076"/>
          <ac:picMkLst>
            <pc:docMk/>
            <pc:sldMk cId="0" sldId="256"/>
            <ac:picMk id="1034" creationId="{3B99A050-B316-4558-832F-BDCC92D6FACD}"/>
          </ac:picMkLst>
        </pc:picChg>
        <pc:picChg chg="mod">
          <ac:chgData name="Mariam Rodriguez" userId="c09470932690718e" providerId="LiveId" clId="{92E67234-618A-4926-B56E-B721E5CE024C}" dt="2019-05-09T23:44:17.728" v="505" actId="207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92E67234-618A-4926-B56E-B721E5CE024C}" dt="2019-05-09T23:22:48.691" v="371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3">
            <a:extLst>
              <a:ext uri="{FF2B5EF4-FFF2-40B4-BE49-F238E27FC236}">
                <a16:creationId xmlns:a16="http://schemas.microsoft.com/office/drawing/2014/main" id="{F2AC18CD-E87F-4904-A63E-AB5E7648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225" y="8499546"/>
            <a:ext cx="10220561" cy="595862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8561955E-3F3B-42FF-B45A-2D7DDD3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03" y="3963988"/>
            <a:ext cx="10164763" cy="42629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1" y="16168943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34" y="23367280"/>
            <a:ext cx="10164763" cy="752437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34" y="9487228"/>
            <a:ext cx="10164763" cy="53786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4"/>
            <a:ext cx="10164762" cy="102612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479" y="2887434"/>
            <a:ext cx="10164763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3" y="22322705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2508951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232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990" y="2016125"/>
            <a:ext cx="853866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 dirty="0"/>
              <a:t>ÁREA DE CIENCIAS DE LA COMPUTACIÓN, INGENIERÍA DE SOFTWARE B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3680" y="3077411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429409" y="4021138"/>
            <a:ext cx="9936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SyOdIM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JAVASCRIPT, CSS y PHP apoyándonos en el </a:t>
            </a:r>
            <a:r>
              <a:rPr lang="es-ES" altLang="es-MX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XAMPP, y utilizando la plataforma GITHUB para el control de versiones. 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160" y="3956053"/>
            <a:ext cx="10164763" cy="310095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11070069" y="4054428"/>
            <a:ext cx="9936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con las especificaciones pedidas del cliente, con un diseño intuitivo, rapidez y fiabilidad y así poder asegurar el aumento de ventas.</a:t>
            </a:r>
          </a:p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funge como una herramienta que va a facilitar y aumentar la venta de productos, alcanzando a mas clientes y facilitando su interacción con la tienda.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4" y="8553624"/>
            <a:ext cx="10164763" cy="933604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53" y="8756995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957" y="15828591"/>
            <a:ext cx="10164763" cy="678494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48" y="16321592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99" y="15157629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9" y="15431460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1" y="16309835"/>
            <a:ext cx="9903521" cy="5514333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934" y="23913548"/>
            <a:ext cx="10129146" cy="6978109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218" y="22868973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324" y="23088117"/>
            <a:ext cx="9738724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Dashboard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BA8253-BC67-4A2A-B46D-DF9D0309F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8" y="23471236"/>
            <a:ext cx="9915701" cy="3394615"/>
          </a:xfrm>
          <a:prstGeom prst="rect">
            <a:avLst/>
          </a:prstGeom>
        </p:spPr>
      </p:pic>
      <p:pic>
        <p:nvPicPr>
          <p:cNvPr id="1026" name="Picture 2" descr="https://lh5.googleusercontent.com/bq4Tv0AjBhppA1lNvuA7INmefR9lyfBSyo8ANWK6HllsevLiP2jm-uoyY_F0qZBoXsOSCwP2P8MDDVxkkuXRJxaODhJDwGU2NLTVqxuCQG_jwGRNxI8NOQyMurSfW1AqnnMN9RD8">
            <a:extLst>
              <a:ext uri="{FF2B5EF4-FFF2-40B4-BE49-F238E27FC236}">
                <a16:creationId xmlns:a16="http://schemas.microsoft.com/office/drawing/2014/main" id="{46B3584F-1B22-4DC3-829A-85A65FCE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148" y="8657332"/>
            <a:ext cx="42150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FC779700-8BF5-43F0-8D4E-744A4F550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9138" y="14968538"/>
            <a:ext cx="4924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04F50968-4D9A-4B47-BC0D-EFC1BDEC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133" y="8625556"/>
            <a:ext cx="503027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0F8A150-3525-4323-9B39-71ACFDE9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35392" y="13136472"/>
            <a:ext cx="6400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B99A050-B316-4558-832F-BDCC92D6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048" y="11640747"/>
            <a:ext cx="4680000" cy="23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f5yahBwFo3UM3fUsOqv72boL5pgGB59Wc1wqb9JryLpdxdiiYgUVpDCwvRbWOpOiORq8sAYBqxEEJvH_Fg71gxblsbEYwHCGoxXGyFwmaTrGPbnku2_oke-kmII60krI7qxYbJrg">
            <a:extLst>
              <a:ext uri="{FF2B5EF4-FFF2-40B4-BE49-F238E27FC236}">
                <a16:creationId xmlns:a16="http://schemas.microsoft.com/office/drawing/2014/main" id="{ED92A821-3211-4DAD-85A1-4478A8C4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944" y="11719330"/>
            <a:ext cx="4680000" cy="2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9D338671-1A2A-4D3F-B40C-AA22C070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167" y="7489082"/>
            <a:ext cx="10166350" cy="9981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913B90B-B1E8-4F3E-9C68-F20E453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9612" y="7721749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Pantallas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369CC1-8688-45D7-9468-853034EAA4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0" y="6417975"/>
            <a:ext cx="1667358" cy="16673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43B774-ABED-4517-8B20-F4EA551022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9" y="6109260"/>
            <a:ext cx="2002951" cy="2002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4386303-69C0-4AEE-80E1-D8195E1635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97" y="6406365"/>
            <a:ext cx="1182128" cy="166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31816E2-73C9-4D35-B5A9-3905A2A608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95" y="6376387"/>
            <a:ext cx="1183428" cy="1666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F558F55-5FD7-4176-B7E1-7353D77FCB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83" y="6648188"/>
            <a:ext cx="3599729" cy="1196910"/>
          </a:xfrm>
          <a:prstGeom prst="rect">
            <a:avLst/>
          </a:prstGeom>
        </p:spPr>
      </p:pic>
      <p:pic>
        <p:nvPicPr>
          <p:cNvPr id="51" name="Content Placeholder 3">
            <a:extLst>
              <a:ext uri="{FF2B5EF4-FFF2-40B4-BE49-F238E27FC236}">
                <a16:creationId xmlns:a16="http://schemas.microsoft.com/office/drawing/2014/main" id="{DFC873F3-B57B-4A82-B6AE-C352F86A13D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1883"/>
          <a:stretch/>
        </p:blipFill>
        <p:spPr>
          <a:xfrm>
            <a:off x="11314922" y="24230326"/>
            <a:ext cx="9315528" cy="6467756"/>
          </a:xfrm>
          <a:prstGeom prst="rect">
            <a:avLst/>
          </a:prstGeom>
        </p:spPr>
      </p:pic>
      <p:sp>
        <p:nvSpPr>
          <p:cNvPr id="52" name="Rectangle 6">
            <a:extLst>
              <a:ext uri="{FF2B5EF4-FFF2-40B4-BE49-F238E27FC236}">
                <a16:creationId xmlns:a16="http://schemas.microsoft.com/office/drawing/2014/main" id="{B6420045-0F44-4E20-A07D-C9263C8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5213"/>
            <a:ext cx="21594762" cy="820737"/>
          </a:xfrm>
          <a:prstGeom prst="rect">
            <a:avLst/>
          </a:prstGeom>
          <a:solidFill>
            <a:srgbClr val="0F355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MX" sz="3600" dirty="0">
              <a:latin typeface="+mj-lt"/>
              <a:cs typeface="Arial" charset="0"/>
            </a:endParaRPr>
          </a:p>
        </p:txBody>
      </p:sp>
      <p:sp>
        <p:nvSpPr>
          <p:cNvPr id="53" name="CuadroTexto 63">
            <a:extLst>
              <a:ext uri="{FF2B5EF4-FFF2-40B4-BE49-F238E27FC236}">
                <a16:creationId xmlns:a16="http://schemas.microsoft.com/office/drawing/2014/main" id="{ECFF212A-F4B8-48AA-9AF8-14A81969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31602363"/>
            <a:ext cx="2135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MX" altLang="es-MX" sz="1600" dirty="0"/>
              <a:t>LA SIGUIENTE EXPOSICIÓN LLAMADA EXPO-CICOMP PRIMAVERA 2019. ES DE CARÁCTER ACADÉMICO Y TIENE LA ÚNICA FINALIDAD DE PRESENTAR TRABAJOS FINALES DE PROYECTOS DE LAS CARRERAS DE INGENIERÍA EN COMPUTACIÓN E INGENIERÍA EN INFORMÁTICA  NO REPRESENTAN DE NINGUNA FORMA ALGÚN TIPO DE SITUACIÓN ADMINISTRATIVA, LEGAL, JURÍDICA, O CUALQUIER OTRA PARECIDA DE ESTAS</a:t>
            </a:r>
          </a:p>
          <a:p>
            <a:r>
              <a:rPr lang="es-MX" altLang="es-MX" sz="1600" dirty="0"/>
              <a:t> Y CUALQUIER SIMILITUD CON CUALQUIERA AFUERA DE LAS INSTALACIONES DE LA U.A.S.L.P. ES MERA COINCIDENCIA ACCIDENTAL, SIN RESPONSABILIDAD DE NINGÚN TIPO HACIA LOS EXTERNOS DE LA MISMA.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28DB76-82C8-4B46-9064-5668887502C5}"/>
              </a:ext>
            </a:extLst>
          </p:cNvPr>
          <p:cNvSpPr txBox="1"/>
          <p:nvPr/>
        </p:nvSpPr>
        <p:spPr>
          <a:xfrm>
            <a:off x="500469" y="29481656"/>
            <a:ext cx="5521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tx1"/>
                </a:solidFill>
              </a:rPr>
              <a:t>La metodología espiral refleja la relación de tareas con prototipos rápidos, mayor paralelismo y concurrencia en las actividades de diseño y construcción. </a:t>
            </a:r>
          </a:p>
        </p:txBody>
      </p:sp>
      <p:pic>
        <p:nvPicPr>
          <p:cNvPr id="9" name="Picture 2" descr="Resultado de imagen para modelo de espiral">
            <a:extLst>
              <a:ext uri="{FF2B5EF4-FFF2-40B4-BE49-F238E27FC236}">
                <a16:creationId xmlns:a16="http://schemas.microsoft.com/office/drawing/2014/main" id="{F7CA1EDE-24E2-40D0-93C0-5675A8EC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05" y="27022884"/>
            <a:ext cx="3194869" cy="24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27C1E778-56F1-4E1D-9E97-292397A238D2}"/>
              </a:ext>
            </a:extLst>
          </p:cNvPr>
          <p:cNvGrpSpPr/>
          <p:nvPr/>
        </p:nvGrpSpPr>
        <p:grpSpPr>
          <a:xfrm>
            <a:off x="717364" y="9804681"/>
            <a:ext cx="9244570" cy="4699392"/>
            <a:chOff x="5364817" y="0"/>
            <a:chExt cx="4705894" cy="4322345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084BD13-9BCD-4E5B-82F1-4493BA0859EF}"/>
                </a:ext>
              </a:extLst>
            </p:cNvPr>
            <p:cNvSpPr/>
            <p:nvPr/>
          </p:nvSpPr>
          <p:spPr>
            <a:xfrm>
              <a:off x="5364817" y="0"/>
              <a:ext cx="4705894" cy="4322345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22BC1B7-3489-400F-B4C5-6E2A8D645D4B}"/>
                </a:ext>
              </a:extLst>
            </p:cNvPr>
            <p:cNvSpPr txBox="1"/>
            <p:nvPr/>
          </p:nvSpPr>
          <p:spPr>
            <a:xfrm>
              <a:off x="5364817" y="0"/>
              <a:ext cx="4705894" cy="4322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 usuario (Jefe de inventario) pueda aprobar cambios en el inventario de un producto.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Múltiples usuarios (auditor) que tengan la capacidad de solicitar un cambio del SI en la cantidad de un producto.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 capacidad de crear y eliminar productos.</a:t>
              </a:r>
            </a:p>
          </p:txBody>
        </p:sp>
      </p:grpSp>
      <p:sp>
        <p:nvSpPr>
          <p:cNvPr id="62" name="Rectangle 12">
            <a:extLst>
              <a:ext uri="{FF2B5EF4-FFF2-40B4-BE49-F238E27FC236}">
                <a16:creationId xmlns:a16="http://schemas.microsoft.com/office/drawing/2014/main" id="{F5E9A025-A723-40C3-9CB2-05A96587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402" y="14774951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D379C046-9A5F-498B-B8BA-3354502C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578" y="14969407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Diagrama de base de datos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743777-E4BA-4809-834B-4AF3E8893C05}"/>
              </a:ext>
            </a:extLst>
          </p:cNvPr>
          <p:cNvSpPr txBox="1"/>
          <p:nvPr/>
        </p:nvSpPr>
        <p:spPr>
          <a:xfrm>
            <a:off x="6211545" y="27531157"/>
            <a:ext cx="4249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 de Calidad: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 de Mantenimiento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Usabilidad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346</Words>
  <Application>Microsoft Office PowerPoint</Application>
  <PresentationFormat>Personalizado</PresentationFormat>
  <Paragraphs>33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Mariam Rodriguez</cp:lastModifiedBy>
  <cp:revision>37</cp:revision>
  <cp:lastPrinted>1601-01-01T00:00:00Z</cp:lastPrinted>
  <dcterms:created xsi:type="dcterms:W3CDTF">2014-01-30T02:58:40Z</dcterms:created>
  <dcterms:modified xsi:type="dcterms:W3CDTF">2019-05-09T23:46:19Z</dcterms:modified>
</cp:coreProperties>
</file>