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88004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6DFC8-0C56-445B-92F9-6634E7FDFD1C}" v="372" dt="2019-05-15T15:49:31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5" autoAdjust="0"/>
    <p:restoredTop sz="94291" autoAdjust="0"/>
  </p:normalViewPr>
  <p:slideViewPr>
    <p:cSldViewPr>
      <p:cViewPr>
        <p:scale>
          <a:sx n="33" d="100"/>
          <a:sy n="33" d="100"/>
        </p:scale>
        <p:origin x="816" y="-5556"/>
      </p:cViewPr>
      <p:guideLst>
        <p:guide orient="horz" pos="2880"/>
        <p:guide pos="3839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Rodriguez" userId="c09470932690718e" providerId="LiveId" clId="{92E67234-618A-4926-B56E-B721E5CE024C}"/>
    <pc:docChg chg="undo custSel modSld">
      <pc:chgData name="Mariam Rodriguez" userId="c09470932690718e" providerId="LiveId" clId="{92E67234-618A-4926-B56E-B721E5CE024C}" dt="2019-05-13T13:49:40.567" v="931" actId="108"/>
      <pc:docMkLst>
        <pc:docMk/>
      </pc:docMkLst>
      <pc:sldChg chg="addSp delSp modSp">
        <pc:chgData name="Mariam Rodriguez" userId="c09470932690718e" providerId="LiveId" clId="{92E67234-618A-4926-B56E-B721E5CE024C}" dt="2019-05-13T13:49:40.567" v="931" actId="108"/>
        <pc:sldMkLst>
          <pc:docMk/>
          <pc:sldMk cId="0" sldId="256"/>
        </pc:sldMkLst>
        <pc:spChg chg="add mod">
          <ac:chgData name="Mariam Rodriguez" userId="c09470932690718e" providerId="LiveId" clId="{92E67234-618A-4926-B56E-B721E5CE024C}" dt="2019-05-09T23:45:51.444" v="509" actId="1076"/>
          <ac:spMkLst>
            <pc:docMk/>
            <pc:sldMk cId="0" sldId="256"/>
            <ac:spMk id="2" creationId="{9728DB76-82C8-4B46-9064-5668887502C5}"/>
          </ac:spMkLst>
        </pc:spChg>
        <pc:spChg chg="mod">
          <ac:chgData name="Mariam Rodriguez" userId="c09470932690718e" providerId="LiveId" clId="{92E67234-618A-4926-B56E-B721E5CE024C}" dt="2019-05-09T23:17:32.535" v="293" actId="1076"/>
          <ac:spMkLst>
            <pc:docMk/>
            <pc:sldMk cId="0" sldId="256"/>
            <ac:spMk id="7" creationId="{30F8A150-3525-4323-9B39-71ACFDE93B38}"/>
          </ac:spMkLst>
        </pc:spChg>
        <pc:spChg chg="del mod">
          <ac:chgData name="Mariam Rodriguez" userId="c09470932690718e" providerId="LiveId" clId="{92E67234-618A-4926-B56E-B721E5CE024C}" dt="2019-05-09T23:22:20.459" v="367" actId="478"/>
          <ac:spMkLst>
            <pc:docMk/>
            <pc:sldMk cId="0" sldId="256"/>
            <ac:spMk id="10" creationId="{199FB6B8-2B2B-4016-A3B6-CF5AF17E4F60}"/>
          </ac:spMkLst>
        </pc:spChg>
        <pc:spChg chg="del mod">
          <ac:chgData name="Mariam Rodriguez" userId="c09470932690718e" providerId="LiveId" clId="{92E67234-618A-4926-B56E-B721E5CE024C}" dt="2019-05-09T15:41:57.365" v="4" actId="478"/>
          <ac:spMkLst>
            <pc:docMk/>
            <pc:sldMk cId="0" sldId="256"/>
            <ac:spMk id="13" creationId="{1141F914-1F08-4A81-B6AE-F331B36CF0A6}"/>
          </ac:spMkLst>
        </pc:spChg>
        <pc:spChg chg="mod">
          <ac:chgData name="Mariam Rodriguez" userId="c09470932690718e" providerId="LiveId" clId="{92E67234-618A-4926-B56E-B721E5CE024C}" dt="2019-05-09T23:07:23.296" v="176" actId="1076"/>
          <ac:spMkLst>
            <pc:docMk/>
            <pc:sldMk cId="0" sldId="256"/>
            <ac:spMk id="35" creationId="{9DC5CFE4-0048-48F5-B076-1509D3D1B97B}"/>
          </ac:spMkLst>
        </pc:spChg>
        <pc:spChg chg="mod">
          <ac:chgData name="Mariam Rodriguez" userId="c09470932690718e" providerId="LiveId" clId="{92E67234-618A-4926-B56E-B721E5CE024C}" dt="2019-05-09T23:08:35.080" v="189" actId="1076"/>
          <ac:spMkLst>
            <pc:docMk/>
            <pc:sldMk cId="0" sldId="256"/>
            <ac:spMk id="40" creationId="{B086BEB9-538E-4287-812F-736F388B5EA6}"/>
          </ac:spMkLst>
        </pc:spChg>
        <pc:spChg chg="mod">
          <ac:chgData name="Mariam Rodriguez" userId="c09470932690718e" providerId="LiveId" clId="{92E67234-618A-4926-B56E-B721E5CE024C}" dt="2019-05-09T23:08:06.899" v="183" actId="1037"/>
          <ac:spMkLst>
            <pc:docMk/>
            <pc:sldMk cId="0" sldId="256"/>
            <ac:spMk id="41" creationId="{EC5740EC-249A-4E5B-B18F-D829F98D4C41}"/>
          </ac:spMkLst>
        </pc:spChg>
        <pc:spChg chg="mod">
          <ac:chgData name="Mariam Rodriguez" userId="c09470932690718e" providerId="LiveId" clId="{92E67234-618A-4926-B56E-B721E5CE024C}" dt="2019-05-13T13:44:10.932" v="636" actId="108"/>
          <ac:spMkLst>
            <pc:docMk/>
            <pc:sldMk cId="0" sldId="256"/>
            <ac:spMk id="42" creationId="{161F8EE5-A5CC-458C-8F37-7B2BB19AB344}"/>
          </ac:spMkLst>
        </pc:spChg>
        <pc:spChg chg="mod">
          <ac:chgData name="Mariam Rodriguez" userId="c09470932690718e" providerId="LiveId" clId="{92E67234-618A-4926-B56E-B721E5CE024C}" dt="2019-05-09T23:13:55.064" v="274" actId="14100"/>
          <ac:spMkLst>
            <pc:docMk/>
            <pc:sldMk cId="0" sldId="256"/>
            <ac:spMk id="43" creationId="{B32FB1F6-6F24-40BE-A4EE-50D46C5F857A}"/>
          </ac:spMkLst>
        </pc:spChg>
        <pc:spChg chg="mod">
          <ac:chgData name="Mariam Rodriguez" userId="c09470932690718e" providerId="LiveId" clId="{92E67234-618A-4926-B56E-B721E5CE024C}" dt="2019-05-09T23:13:01.183" v="272" actId="1076"/>
          <ac:spMkLst>
            <pc:docMk/>
            <pc:sldMk cId="0" sldId="256"/>
            <ac:spMk id="44" creationId="{EFBC4037-6067-4824-AC68-9733786CE250}"/>
          </ac:spMkLst>
        </pc:spChg>
        <pc:spChg chg="mod">
          <ac:chgData name="Mariam Rodriguez" userId="c09470932690718e" providerId="LiveId" clId="{92E67234-618A-4926-B56E-B721E5CE024C}" dt="2019-05-09T23:10:49.736" v="245" actId="14100"/>
          <ac:spMkLst>
            <pc:docMk/>
            <pc:sldMk cId="0" sldId="256"/>
            <ac:spMk id="45" creationId="{9D338671-1A2A-4D3F-B40C-AA22C0705BC1}"/>
          </ac:spMkLst>
        </pc:spChg>
        <pc:spChg chg="mod">
          <ac:chgData name="Mariam Rodriguez" userId="c09470932690718e" providerId="LiveId" clId="{92E67234-618A-4926-B56E-B721E5CE024C}" dt="2019-05-09T23:14:15.608" v="276" actId="14100"/>
          <ac:spMkLst>
            <pc:docMk/>
            <pc:sldMk cId="0" sldId="256"/>
            <ac:spMk id="46" creationId="{914C3AD4-A9CD-4EEC-94DD-D5A3E2D4061C}"/>
          </ac:spMkLst>
        </pc:spChg>
        <pc:spChg chg="mod">
          <ac:chgData name="Mariam Rodriguez" userId="c09470932690718e" providerId="LiveId" clId="{92E67234-618A-4926-B56E-B721E5CE024C}" dt="2019-05-09T23:10:22.912" v="242" actId="1076"/>
          <ac:spMkLst>
            <pc:docMk/>
            <pc:sldMk cId="0" sldId="256"/>
            <ac:spMk id="47" creationId="{3913B90B-B1E8-4F3E-9C68-F20E453D885C}"/>
          </ac:spMkLst>
        </pc:spChg>
        <pc:spChg chg="add del mod">
          <ac:chgData name="Mariam Rodriguez" userId="c09470932690718e" providerId="LiveId" clId="{92E67234-618A-4926-B56E-B721E5CE024C}" dt="2019-05-09T23:41:03.205" v="398" actId="1076"/>
          <ac:spMkLst>
            <pc:docMk/>
            <pc:sldMk cId="0" sldId="256"/>
            <ac:spMk id="48" creationId="{7CB397D9-C27F-45A7-AF78-76B957EADB4B}"/>
          </ac:spMkLst>
        </pc:spChg>
        <pc:spChg chg="mod">
          <ac:chgData name="Mariam Rodriguez" userId="c09470932690718e" providerId="LiveId" clId="{92E67234-618A-4926-B56E-B721E5CE024C}" dt="2019-05-09T23:10:42.536" v="244" actId="1076"/>
          <ac:spMkLst>
            <pc:docMk/>
            <pc:sldMk cId="0" sldId="256"/>
            <ac:spMk id="49" creationId="{F2AC18CD-E87F-4904-A63E-AB5E7648897A}"/>
          </ac:spMkLst>
        </pc:spChg>
        <pc:spChg chg="mod">
          <ac:chgData name="Mariam Rodriguez" userId="c09470932690718e" providerId="LiveId" clId="{92E67234-618A-4926-B56E-B721E5CE024C}" dt="2019-05-09T23:22:24.537" v="369" actId="1076"/>
          <ac:spMkLst>
            <pc:docMk/>
            <pc:sldMk cId="0" sldId="256"/>
            <ac:spMk id="50" creationId="{B31FDD89-95C9-4890-B3FD-EDC50FB2EFA4}"/>
          </ac:spMkLst>
        </pc:spChg>
        <pc:spChg chg="add mod">
          <ac:chgData name="Mariam Rodriguez" userId="c09470932690718e" providerId="LiveId" clId="{92E67234-618A-4926-B56E-B721E5CE024C}" dt="2019-05-09T22:11:37.803" v="9" actId="1076"/>
          <ac:spMkLst>
            <pc:docMk/>
            <pc:sldMk cId="0" sldId="256"/>
            <ac:spMk id="52" creationId="{B6420045-0F44-4E20-A07D-C9263C89D947}"/>
          </ac:spMkLst>
        </pc:spChg>
        <pc:spChg chg="add">
          <ac:chgData name="Mariam Rodriguez" userId="c09470932690718e" providerId="LiveId" clId="{92E67234-618A-4926-B56E-B721E5CE024C}" dt="2019-05-09T22:11:46.396" v="10"/>
          <ac:spMkLst>
            <pc:docMk/>
            <pc:sldMk cId="0" sldId="256"/>
            <ac:spMk id="53" creationId="{ECFF212A-F4B8-48AA-9AF8-14A819695E53}"/>
          </ac:spMkLst>
        </pc:spChg>
        <pc:spChg chg="mod">
          <ac:chgData name="Mariam Rodriguez" userId="c09470932690718e" providerId="LiveId" clId="{92E67234-618A-4926-B56E-B721E5CE024C}" dt="2019-05-09T23:18:36.703" v="300" actId="1076"/>
          <ac:spMkLst>
            <pc:docMk/>
            <pc:sldMk cId="0" sldId="256"/>
            <ac:spMk id="56" creationId="{08386481-5C24-4CB5-995B-CFD5ACA6037C}"/>
          </ac:spMkLst>
        </pc:spChg>
        <pc:spChg chg="mod">
          <ac:chgData name="Mariam Rodriguez" userId="c09470932690718e" providerId="LiveId" clId="{92E67234-618A-4926-B56E-B721E5CE024C}" dt="2019-05-09T23:18:41.191" v="301" actId="1076"/>
          <ac:spMkLst>
            <pc:docMk/>
            <pc:sldMk cId="0" sldId="256"/>
            <ac:spMk id="57" creationId="{DC1A17CE-A063-4189-926C-0612DB57E211}"/>
          </ac:spMkLst>
        </pc:spChg>
        <pc:spChg chg="add mod">
          <ac:chgData name="Mariam Rodriguez" userId="c09470932690718e" providerId="LiveId" clId="{92E67234-618A-4926-B56E-B721E5CE024C}" dt="2019-05-13T13:48:29.026" v="929" actId="1076"/>
          <ac:spMkLst>
            <pc:docMk/>
            <pc:sldMk cId="0" sldId="256"/>
            <ac:spMk id="59" creationId="{0084BD13-9BCD-4E5B-82F1-4493BA0859EF}"/>
          </ac:spMkLst>
        </pc:spChg>
        <pc:spChg chg="add mod">
          <ac:chgData name="Mariam Rodriguez" userId="c09470932690718e" providerId="LiveId" clId="{92E67234-618A-4926-B56E-B721E5CE024C}" dt="2019-05-13T13:49:40.567" v="931" actId="108"/>
          <ac:spMkLst>
            <pc:docMk/>
            <pc:sldMk cId="0" sldId="256"/>
            <ac:spMk id="60" creationId="{F22BC1B7-3489-400F-B4C5-6E2A8D645D4B}"/>
          </ac:spMkLst>
        </pc:spChg>
        <pc:spChg chg="mod">
          <ac:chgData name="Mariam Rodriguez" userId="c09470932690718e" providerId="LiveId" clId="{92E67234-618A-4926-B56E-B721E5CE024C}" dt="2019-05-09T23:18:20.159" v="295" actId="1076"/>
          <ac:spMkLst>
            <pc:docMk/>
            <pc:sldMk cId="0" sldId="256"/>
            <ac:spMk id="61" creationId="{E36FC201-14E0-4EFB-B8B7-2F2C3EFF4D02}"/>
          </ac:spMkLst>
        </pc:spChg>
        <pc:spChg chg="add mod">
          <ac:chgData name="Mariam Rodriguez" userId="c09470932690718e" providerId="LiveId" clId="{92E67234-618A-4926-B56E-B721E5CE024C}" dt="2019-05-09T23:22:15.255" v="365" actId="1076"/>
          <ac:spMkLst>
            <pc:docMk/>
            <pc:sldMk cId="0" sldId="256"/>
            <ac:spMk id="62" creationId="{F5E9A025-A723-40C3-9CB2-05A965875BFE}"/>
          </ac:spMkLst>
        </pc:spChg>
        <pc:spChg chg="add mod">
          <ac:chgData name="Mariam Rodriguez" userId="c09470932690718e" providerId="LiveId" clId="{92E67234-618A-4926-B56E-B721E5CE024C}" dt="2019-05-09T23:22:18.167" v="366" actId="1076"/>
          <ac:spMkLst>
            <pc:docMk/>
            <pc:sldMk cId="0" sldId="256"/>
            <ac:spMk id="63" creationId="{D379C046-9A5F-498B-B8BA-3354502C8BED}"/>
          </ac:spMkLst>
        </pc:spChg>
        <pc:spChg chg="mod ord">
          <ac:chgData name="Mariam Rodriguez" userId="c09470932690718e" providerId="LiveId" clId="{92E67234-618A-4926-B56E-B721E5CE024C}" dt="2019-05-09T23:08:29.569" v="188" actId="1076"/>
          <ac:spMkLst>
            <pc:docMk/>
            <pc:sldMk cId="0" sldId="256"/>
            <ac:spMk id="64" creationId="{8561955E-3F3B-42FF-B45A-2D7DDD34F97F}"/>
          </ac:spMkLst>
        </pc:spChg>
        <pc:spChg chg="mod">
          <ac:chgData name="Mariam Rodriguez" userId="c09470932690718e" providerId="LiveId" clId="{92E67234-618A-4926-B56E-B721E5CE024C}" dt="2019-05-09T23:24:54.831" v="384" actId="14100"/>
          <ac:spMkLst>
            <pc:docMk/>
            <pc:sldMk cId="0" sldId="256"/>
            <ac:spMk id="65" creationId="{4B5F695F-2FDB-4332-874C-6B5E9BF5D063}"/>
          </ac:spMkLst>
        </pc:spChg>
        <pc:spChg chg="mod">
          <ac:chgData name="Mariam Rodriguez" userId="c09470932690718e" providerId="LiveId" clId="{92E67234-618A-4926-B56E-B721E5CE024C}" dt="2019-05-09T23:23:10.718" v="374" actId="1076"/>
          <ac:spMkLst>
            <pc:docMk/>
            <pc:sldMk cId="0" sldId="256"/>
            <ac:spMk id="66" creationId="{C91F29E3-FDA3-450A-A6FF-9A77B7FF6333}"/>
          </ac:spMkLst>
        </pc:spChg>
        <pc:spChg chg="mod">
          <ac:chgData name="Mariam Rodriguez" userId="c09470932690718e" providerId="LiveId" clId="{92E67234-618A-4926-B56E-B721E5CE024C}" dt="2019-05-09T23:45:00.584" v="507" actId="1076"/>
          <ac:spMkLst>
            <pc:docMk/>
            <pc:sldMk cId="0" sldId="256"/>
            <ac:spMk id="67" creationId="{1C8F20C7-4AA1-4F68-BF7A-1EBB42F12D2F}"/>
          </ac:spMkLst>
        </pc:spChg>
        <pc:spChg chg="add mod">
          <ac:chgData name="Mariam Rodriguez" userId="c09470932690718e" providerId="LiveId" clId="{92E67234-618A-4926-B56E-B721E5CE024C}" dt="2019-05-09T23:45:48.701" v="508" actId="1076"/>
          <ac:spMkLst>
            <pc:docMk/>
            <pc:sldMk cId="0" sldId="256"/>
            <ac:spMk id="68" creationId="{FB743777-E4BA-4809-834B-4AF3E8893C05}"/>
          </ac:spMkLst>
        </pc:spChg>
        <pc:spChg chg="mod ord">
          <ac:chgData name="Mariam Rodriguez" userId="c09470932690718e" providerId="LiveId" clId="{92E67234-618A-4926-B56E-B721E5CE024C}" dt="2019-05-09T23:14:02.151" v="275" actId="14100"/>
          <ac:spMkLst>
            <pc:docMk/>
            <pc:sldMk cId="0" sldId="256"/>
            <ac:spMk id="3075" creationId="{3BE0C4DF-8B8C-4E55-BD3D-AD23BEEB949A}"/>
          </ac:spMkLst>
        </pc:spChg>
        <pc:spChg chg="mod">
          <ac:chgData name="Mariam Rodriguez" userId="c09470932690718e" providerId="LiveId" clId="{92E67234-618A-4926-B56E-B721E5CE024C}" dt="2019-05-09T23:07:54.392" v="180" actId="14100"/>
          <ac:spMkLst>
            <pc:docMk/>
            <pc:sldMk cId="0" sldId="256"/>
            <ac:spMk id="3078" creationId="{FBD784B3-1072-4087-B64B-7C029B5C1870}"/>
          </ac:spMkLst>
        </pc:spChg>
        <pc:spChg chg="mod">
          <ac:chgData name="Mariam Rodriguez" userId="c09470932690718e" providerId="LiveId" clId="{92E67234-618A-4926-B56E-B721E5CE024C}" dt="2019-05-09T23:25:18.382" v="386" actId="1076"/>
          <ac:spMkLst>
            <pc:docMk/>
            <pc:sldMk cId="0" sldId="256"/>
            <ac:spMk id="3084" creationId="{B47AD51B-281E-4DE3-9B50-692D1B152BF8}"/>
          </ac:spMkLst>
        </pc:spChg>
        <pc:spChg chg="mod">
          <ac:chgData name="Mariam Rodriguez" userId="c09470932690718e" providerId="LiveId" clId="{92E67234-618A-4926-B56E-B721E5CE024C}" dt="2019-05-09T23:25:21.839" v="387" actId="1076"/>
          <ac:spMkLst>
            <pc:docMk/>
            <pc:sldMk cId="0" sldId="256"/>
            <ac:spMk id="3085" creationId="{85229193-C459-4B9F-90AB-0E9D144DBF89}"/>
          </ac:spMkLst>
        </pc:spChg>
        <pc:grpChg chg="add mod">
          <ac:chgData name="Mariam Rodriguez" userId="c09470932690718e" providerId="LiveId" clId="{92E67234-618A-4926-B56E-B721E5CE024C}" dt="2019-05-09T23:15:12.960" v="289" actId="14100"/>
          <ac:grpSpMkLst>
            <pc:docMk/>
            <pc:sldMk cId="0" sldId="256"/>
            <ac:grpSpMk id="58" creationId="{27C1E778-56F1-4E1D-9E97-292397A238D2}"/>
          </ac:grpSpMkLst>
        </pc:grpChg>
        <pc:graphicFrameChg chg="del mod">
          <ac:chgData name="Mariam Rodriguez" userId="c09470932690718e" providerId="LiveId" clId="{92E67234-618A-4926-B56E-B721E5CE024C}" dt="2019-05-09T22:17:41.547" v="114" actId="478"/>
          <ac:graphicFrameMkLst>
            <pc:docMk/>
            <pc:sldMk cId="0" sldId="256"/>
            <ac:graphicFrameMk id="3" creationId="{606B08ED-7B1F-433B-9398-EE0115AF9617}"/>
          </ac:graphicFrameMkLst>
        </pc:graphicFrameChg>
        <pc:graphicFrameChg chg="del mod">
          <ac:chgData name="Mariam Rodriguez" userId="c09470932690718e" providerId="LiveId" clId="{92E67234-618A-4926-B56E-B721E5CE024C}" dt="2019-05-09T23:46:17.189" v="511" actId="478"/>
          <ac:graphicFrameMkLst>
            <pc:docMk/>
            <pc:sldMk cId="0" sldId="256"/>
            <ac:graphicFrameMk id="8" creationId="{B0BE0EBE-8A86-4ADC-B00B-A7B498738E24}"/>
          </ac:graphicFrameMkLst>
        </pc:graphicFrameChg>
        <pc:picChg chg="del">
          <ac:chgData name="Mariam Rodriguez" userId="c09470932690718e" providerId="LiveId" clId="{92E67234-618A-4926-B56E-B721E5CE024C}" dt="2019-05-09T22:17:43.078" v="115" actId="478"/>
          <ac:picMkLst>
            <pc:docMk/>
            <pc:sldMk cId="0" sldId="256"/>
            <ac:picMk id="5" creationId="{F1576D08-4598-4464-A157-BAEE1AC5C4EE}"/>
          </ac:picMkLst>
        </pc:picChg>
        <pc:picChg chg="mod">
          <ac:chgData name="Mariam Rodriguez" userId="c09470932690718e" providerId="LiveId" clId="{92E67234-618A-4926-B56E-B721E5CE024C}" dt="2019-05-09T23:41:15.781" v="400" actId="1076"/>
          <ac:picMkLst>
            <pc:docMk/>
            <pc:sldMk cId="0" sldId="256"/>
            <ac:picMk id="6" creationId="{47BA8253-BC67-4A2A-B46D-DF9D0309F7F5}"/>
          </ac:picMkLst>
        </pc:picChg>
        <pc:picChg chg="add mod">
          <ac:chgData name="Mariam Rodriguez" userId="c09470932690718e" providerId="LiveId" clId="{92E67234-618A-4926-B56E-B721E5CE024C}" dt="2019-05-09T23:45:56.404" v="510" actId="1076"/>
          <ac:picMkLst>
            <pc:docMk/>
            <pc:sldMk cId="0" sldId="256"/>
            <ac:picMk id="9" creationId="{F7CA1EDE-24E2-40D0-93C0-5675A8EC37BD}"/>
          </ac:picMkLst>
        </pc:picChg>
        <pc:picChg chg="del">
          <ac:chgData name="Mariam Rodriguez" userId="c09470932690718e" providerId="LiveId" clId="{92E67234-618A-4926-B56E-B721E5CE024C}" dt="2019-05-09T15:41:52.654" v="2" actId="478"/>
          <ac:picMkLst>
            <pc:docMk/>
            <pc:sldMk cId="0" sldId="256"/>
            <ac:picMk id="11" creationId="{A95317F3-A128-4DF9-AC13-9292A8CB22AD}"/>
          </ac:picMkLst>
        </pc:picChg>
        <pc:picChg chg="mod">
          <ac:chgData name="Mariam Rodriguez" userId="c09470932690718e" providerId="LiveId" clId="{92E67234-618A-4926-B56E-B721E5CE024C}" dt="2019-05-09T23:21:37.897" v="317" actId="1076"/>
          <ac:picMkLst>
            <pc:docMk/>
            <pc:sldMk cId="0" sldId="256"/>
            <ac:picMk id="12" creationId="{171FB81C-B528-4D9C-A7F0-B3E3C49377A6}"/>
          </ac:picMkLst>
        </pc:picChg>
        <pc:picChg chg="mod">
          <ac:chgData name="Mariam Rodriguez" userId="c09470932690718e" providerId="LiveId" clId="{92E67234-618A-4926-B56E-B721E5CE024C}" dt="2019-05-09T23:11:10.224" v="250" actId="1076"/>
          <ac:picMkLst>
            <pc:docMk/>
            <pc:sldMk cId="0" sldId="256"/>
            <ac:picMk id="14" creationId="{ED92A821-3211-4DAD-85A1-4478A8C42430}"/>
          </ac:picMkLst>
        </pc:picChg>
        <pc:picChg chg="add mod">
          <ac:chgData name="Mariam Rodriguez" userId="c09470932690718e" providerId="LiveId" clId="{92E67234-618A-4926-B56E-B721E5CE024C}" dt="2019-05-09T23:25:01.094" v="385" actId="1076"/>
          <ac:picMkLst>
            <pc:docMk/>
            <pc:sldMk cId="0" sldId="256"/>
            <ac:picMk id="51" creationId="{DFC873F3-B57B-4A82-B6AE-C352F86A13D6}"/>
          </ac:picMkLst>
        </pc:picChg>
        <pc:picChg chg="add mod">
          <ac:chgData name="Mariam Rodriguez" userId="c09470932690718e" providerId="LiveId" clId="{92E67234-618A-4926-B56E-B721E5CE024C}" dt="2019-05-09T23:09:50.793" v="204" actId="571"/>
          <ac:picMkLst>
            <pc:docMk/>
            <pc:sldMk cId="0" sldId="256"/>
            <ac:picMk id="54" creationId="{113FFD0A-767B-4D1F-BAE3-2043F55AB5BA}"/>
          </ac:picMkLst>
        </pc:picChg>
        <pc:picChg chg="add mod">
          <ac:chgData name="Mariam Rodriguez" userId="c09470932690718e" providerId="LiveId" clId="{92E67234-618A-4926-B56E-B721E5CE024C}" dt="2019-05-09T23:09:50.793" v="204" actId="571"/>
          <ac:picMkLst>
            <pc:docMk/>
            <pc:sldMk cId="0" sldId="256"/>
            <ac:picMk id="55" creationId="{C41611BE-1D8F-4C67-B0B4-35FFA0ABD6C6}"/>
          </ac:picMkLst>
        </pc:picChg>
        <pc:picChg chg="mod">
          <ac:chgData name="Mariam Rodriguez" userId="c09470932690718e" providerId="LiveId" clId="{92E67234-618A-4926-B56E-B721E5CE024C}" dt="2019-05-09T23:11:01.657" v="248" actId="1076"/>
          <ac:picMkLst>
            <pc:docMk/>
            <pc:sldMk cId="0" sldId="256"/>
            <ac:picMk id="1026" creationId="{46B3584F-1B22-4DC3-829A-85A65FCEAA7E}"/>
          </ac:picMkLst>
        </pc:picChg>
        <pc:picChg chg="mod">
          <ac:chgData name="Mariam Rodriguez" userId="c09470932690718e" providerId="LiveId" clId="{92E67234-618A-4926-B56E-B721E5CE024C}" dt="2019-05-09T23:10:55.713" v="246" actId="1076"/>
          <ac:picMkLst>
            <pc:docMk/>
            <pc:sldMk cId="0" sldId="256"/>
            <ac:picMk id="1030" creationId="{04F50968-4D9A-4B47-BC0D-EFC1BDEC4A4B}"/>
          </ac:picMkLst>
        </pc:picChg>
        <pc:picChg chg="mod">
          <ac:chgData name="Mariam Rodriguez" userId="c09470932690718e" providerId="LiveId" clId="{92E67234-618A-4926-B56E-B721E5CE024C}" dt="2019-05-09T23:10:59.096" v="247" actId="1076"/>
          <ac:picMkLst>
            <pc:docMk/>
            <pc:sldMk cId="0" sldId="256"/>
            <ac:picMk id="1034" creationId="{3B99A050-B316-4558-832F-BDCC92D6FACD}"/>
          </ac:picMkLst>
        </pc:picChg>
        <pc:picChg chg="mod">
          <ac:chgData name="Mariam Rodriguez" userId="c09470932690718e" providerId="LiveId" clId="{92E67234-618A-4926-B56E-B721E5CE024C}" dt="2019-05-13T05:43:13.439" v="512" actId="208"/>
          <ac:picMkLst>
            <pc:docMk/>
            <pc:sldMk cId="0" sldId="256"/>
            <ac:picMk id="3073" creationId="{95CE6401-D2EA-471F-B834-BE558BD19265}"/>
          </ac:picMkLst>
        </pc:picChg>
        <pc:picChg chg="mod">
          <ac:chgData name="Mariam Rodriguez" userId="c09470932690718e" providerId="LiveId" clId="{92E67234-618A-4926-B56E-B721E5CE024C}" dt="2019-05-09T23:22:48.691" v="371" actId="1076"/>
          <ac:picMkLst>
            <pc:docMk/>
            <pc:sldMk cId="0" sldId="256"/>
            <ac:picMk id="3103" creationId="{CB75E84D-C5D7-46D1-A536-F99B159E286B}"/>
          </ac:picMkLst>
        </pc:picChg>
      </pc:sldChg>
    </pc:docChg>
  </pc:docChgLst>
  <pc:docChgLst>
    <pc:chgData name="Mariam Rodriguez" userId="c09470932690718e" providerId="LiveId" clId="{76E6DFC8-0C56-445B-92F9-6634E7FDFD1C}"/>
    <pc:docChg chg="undo custSel modSld">
      <pc:chgData name="Mariam Rodriguez" userId="c09470932690718e" providerId="LiveId" clId="{76E6DFC8-0C56-445B-92F9-6634E7FDFD1C}" dt="2019-05-15T15:49:31.169" v="353"/>
      <pc:docMkLst>
        <pc:docMk/>
      </pc:docMkLst>
      <pc:sldChg chg="addSp delSp modSp mod">
        <pc:chgData name="Mariam Rodriguez" userId="c09470932690718e" providerId="LiveId" clId="{76E6DFC8-0C56-445B-92F9-6634E7FDFD1C}" dt="2019-05-15T15:49:31.169" v="353"/>
        <pc:sldMkLst>
          <pc:docMk/>
          <pc:sldMk cId="0" sldId="256"/>
        </pc:sldMkLst>
        <pc:spChg chg="mod">
          <ac:chgData name="Mariam Rodriguez" userId="c09470932690718e" providerId="LiveId" clId="{76E6DFC8-0C56-445B-92F9-6634E7FDFD1C}" dt="2019-05-15T15:08:49.293" v="56" actId="1076"/>
          <ac:spMkLst>
            <pc:docMk/>
            <pc:sldMk cId="0" sldId="256"/>
            <ac:spMk id="2" creationId="{9728DB76-82C8-4B46-9064-5668887502C5}"/>
          </ac:spMkLst>
        </pc:spChg>
        <pc:spChg chg="mod">
          <ac:chgData name="Mariam Rodriguez" userId="c09470932690718e" providerId="LiveId" clId="{76E6DFC8-0C56-445B-92F9-6634E7FDFD1C}" dt="2019-05-15T15:11:33.076" v="97" actId="1038"/>
          <ac:spMkLst>
            <pc:docMk/>
            <pc:sldMk cId="0" sldId="256"/>
            <ac:spMk id="35" creationId="{9DC5CFE4-0048-48F5-B076-1509D3D1B97B}"/>
          </ac:spMkLst>
        </pc:spChg>
        <pc:spChg chg="mod">
          <ac:chgData name="Mariam Rodriguez" userId="c09470932690718e" providerId="LiveId" clId="{76E6DFC8-0C56-445B-92F9-6634E7FDFD1C}" dt="2019-05-15T15:45:28.541" v="311" actId="1076"/>
          <ac:spMkLst>
            <pc:docMk/>
            <pc:sldMk cId="0" sldId="256"/>
            <ac:spMk id="40" creationId="{B086BEB9-538E-4287-812F-736F388B5EA6}"/>
          </ac:spMkLst>
        </pc:spChg>
        <pc:spChg chg="mod">
          <ac:chgData name="Mariam Rodriguez" userId="c09470932690718e" providerId="LiveId" clId="{76E6DFC8-0C56-445B-92F9-6634E7FDFD1C}" dt="2019-05-15T15:11:33.076" v="97" actId="1038"/>
          <ac:spMkLst>
            <pc:docMk/>
            <pc:sldMk cId="0" sldId="256"/>
            <ac:spMk id="41" creationId="{EC5740EC-249A-4E5B-B18F-D829F98D4C41}"/>
          </ac:spMkLst>
        </pc:spChg>
        <pc:spChg chg="mod">
          <ac:chgData name="Mariam Rodriguez" userId="c09470932690718e" providerId="LiveId" clId="{76E6DFC8-0C56-445B-92F9-6634E7FDFD1C}" dt="2019-05-15T15:11:33.076" v="97" actId="1038"/>
          <ac:spMkLst>
            <pc:docMk/>
            <pc:sldMk cId="0" sldId="256"/>
            <ac:spMk id="42" creationId="{161F8EE5-A5CC-458C-8F37-7B2BB19AB344}"/>
          </ac:spMkLst>
        </pc:spChg>
        <pc:spChg chg="mod">
          <ac:chgData name="Mariam Rodriguez" userId="c09470932690718e" providerId="LiveId" clId="{76E6DFC8-0C56-445B-92F9-6634E7FDFD1C}" dt="2019-05-15T15:43:21.205" v="302" actId="1076"/>
          <ac:spMkLst>
            <pc:docMk/>
            <pc:sldMk cId="0" sldId="256"/>
            <ac:spMk id="43" creationId="{B32FB1F6-6F24-40BE-A4EE-50D46C5F857A}"/>
          </ac:spMkLst>
        </pc:spChg>
        <pc:spChg chg="mod">
          <ac:chgData name="Mariam Rodriguez" userId="c09470932690718e" providerId="LiveId" clId="{76E6DFC8-0C56-445B-92F9-6634E7FDFD1C}" dt="2019-05-15T15:43:21.205" v="302" actId="1076"/>
          <ac:spMkLst>
            <pc:docMk/>
            <pc:sldMk cId="0" sldId="256"/>
            <ac:spMk id="44" creationId="{EFBC4037-6067-4824-AC68-9733786CE250}"/>
          </ac:spMkLst>
        </pc:spChg>
        <pc:spChg chg="mod">
          <ac:chgData name="Mariam Rodriguez" userId="c09470932690718e" providerId="LiveId" clId="{76E6DFC8-0C56-445B-92F9-6634E7FDFD1C}" dt="2019-05-15T15:37:30.854" v="244" actId="14100"/>
          <ac:spMkLst>
            <pc:docMk/>
            <pc:sldMk cId="0" sldId="256"/>
            <ac:spMk id="45" creationId="{9D338671-1A2A-4D3F-B40C-AA22C0705BC1}"/>
          </ac:spMkLst>
        </pc:spChg>
        <pc:spChg chg="mod">
          <ac:chgData name="Mariam Rodriguez" userId="c09470932690718e" providerId="LiveId" clId="{76E6DFC8-0C56-445B-92F9-6634E7FDFD1C}" dt="2019-05-15T15:43:21.205" v="302" actId="1076"/>
          <ac:spMkLst>
            <pc:docMk/>
            <pc:sldMk cId="0" sldId="256"/>
            <ac:spMk id="46" creationId="{914C3AD4-A9CD-4EEC-94DD-D5A3E2D4061C}"/>
          </ac:spMkLst>
        </pc:spChg>
        <pc:spChg chg="mod">
          <ac:chgData name="Mariam Rodriguez" userId="c09470932690718e" providerId="LiveId" clId="{76E6DFC8-0C56-445B-92F9-6634E7FDFD1C}" dt="2019-05-15T15:37:33.622" v="245" actId="1076"/>
          <ac:spMkLst>
            <pc:docMk/>
            <pc:sldMk cId="0" sldId="256"/>
            <ac:spMk id="47" creationId="{3913B90B-B1E8-4F3E-9C68-F20E453D885C}"/>
          </ac:spMkLst>
        </pc:spChg>
        <pc:spChg chg="mod">
          <ac:chgData name="Mariam Rodriguez" userId="c09470932690718e" providerId="LiveId" clId="{76E6DFC8-0C56-445B-92F9-6634E7FDFD1C}" dt="2019-05-15T15:37:19.726" v="242" actId="14100"/>
          <ac:spMkLst>
            <pc:docMk/>
            <pc:sldMk cId="0" sldId="256"/>
            <ac:spMk id="49" creationId="{F2AC18CD-E87F-4904-A63E-AB5E7648897A}"/>
          </ac:spMkLst>
        </pc:spChg>
        <pc:spChg chg="mod">
          <ac:chgData name="Mariam Rodriguez" userId="c09470932690718e" providerId="LiveId" clId="{76E6DFC8-0C56-445B-92F9-6634E7FDFD1C}" dt="2019-05-15T15:38:07.949" v="247" actId="1076"/>
          <ac:spMkLst>
            <pc:docMk/>
            <pc:sldMk cId="0" sldId="256"/>
            <ac:spMk id="50" creationId="{B31FDD89-95C9-4890-B3FD-EDC50FB2EFA4}"/>
          </ac:spMkLst>
        </pc:spChg>
        <pc:spChg chg="add mod">
          <ac:chgData name="Mariam Rodriguez" userId="c09470932690718e" providerId="LiveId" clId="{76E6DFC8-0C56-445B-92F9-6634E7FDFD1C}" dt="2019-05-15T15:15:26.640" v="121" actId="571"/>
          <ac:spMkLst>
            <pc:docMk/>
            <pc:sldMk cId="0" sldId="256"/>
            <ac:spMk id="51" creationId="{F2729268-E63C-468B-9D13-66A4DCEC4D8C}"/>
          </ac:spMkLst>
        </pc:spChg>
        <pc:spChg chg="add mod">
          <ac:chgData name="Mariam Rodriguez" userId="c09470932690718e" providerId="LiveId" clId="{76E6DFC8-0C56-445B-92F9-6634E7FDFD1C}" dt="2019-05-15T15:15:26.640" v="121" actId="571"/>
          <ac:spMkLst>
            <pc:docMk/>
            <pc:sldMk cId="0" sldId="256"/>
            <ac:spMk id="54" creationId="{59C0EBE1-C28E-40F5-A37B-CD603EE3FEE7}"/>
          </ac:spMkLst>
        </pc:spChg>
        <pc:spChg chg="mod">
          <ac:chgData name="Mariam Rodriguez" userId="c09470932690718e" providerId="LiveId" clId="{76E6DFC8-0C56-445B-92F9-6634E7FDFD1C}" dt="2019-05-15T15:43:39.701" v="303" actId="1076"/>
          <ac:spMkLst>
            <pc:docMk/>
            <pc:sldMk cId="0" sldId="256"/>
            <ac:spMk id="56" creationId="{08386481-5C24-4CB5-995B-CFD5ACA6037C}"/>
          </ac:spMkLst>
        </pc:spChg>
        <pc:spChg chg="mod">
          <ac:chgData name="Mariam Rodriguez" userId="c09470932690718e" providerId="LiveId" clId="{76E6DFC8-0C56-445B-92F9-6634E7FDFD1C}" dt="2019-05-15T15:43:44.182" v="304" actId="14100"/>
          <ac:spMkLst>
            <pc:docMk/>
            <pc:sldMk cId="0" sldId="256"/>
            <ac:spMk id="57" creationId="{DC1A17CE-A063-4189-926C-0612DB57E211}"/>
          </ac:spMkLst>
        </pc:spChg>
        <pc:spChg chg="mod">
          <ac:chgData name="Mariam Rodriguez" userId="c09470932690718e" providerId="LiveId" clId="{76E6DFC8-0C56-445B-92F9-6634E7FDFD1C}" dt="2019-05-15T15:39:46.261" v="254" actId="1076"/>
          <ac:spMkLst>
            <pc:docMk/>
            <pc:sldMk cId="0" sldId="256"/>
            <ac:spMk id="60" creationId="{F22BC1B7-3489-400F-B4C5-6E2A8D645D4B}"/>
          </ac:spMkLst>
        </pc:spChg>
        <pc:spChg chg="mod">
          <ac:chgData name="Mariam Rodriguez" userId="c09470932690718e" providerId="LiveId" clId="{76E6DFC8-0C56-445B-92F9-6634E7FDFD1C}" dt="2019-05-15T15:43:39.701" v="303" actId="1076"/>
          <ac:spMkLst>
            <pc:docMk/>
            <pc:sldMk cId="0" sldId="256"/>
            <ac:spMk id="61" creationId="{E36FC201-14E0-4EFB-B8B7-2F2C3EFF4D02}"/>
          </ac:spMkLst>
        </pc:spChg>
        <pc:spChg chg="mod">
          <ac:chgData name="Mariam Rodriguez" userId="c09470932690718e" providerId="LiveId" clId="{76E6DFC8-0C56-445B-92F9-6634E7FDFD1C}" dt="2019-05-15T15:38:35.662" v="250" actId="1076"/>
          <ac:spMkLst>
            <pc:docMk/>
            <pc:sldMk cId="0" sldId="256"/>
            <ac:spMk id="62" creationId="{F5E9A025-A723-40C3-9CB2-05A965875BFE}"/>
          </ac:spMkLst>
        </pc:spChg>
        <pc:spChg chg="mod">
          <ac:chgData name="Mariam Rodriguez" userId="c09470932690718e" providerId="LiveId" clId="{76E6DFC8-0C56-445B-92F9-6634E7FDFD1C}" dt="2019-05-15T15:38:35.662" v="250" actId="1076"/>
          <ac:spMkLst>
            <pc:docMk/>
            <pc:sldMk cId="0" sldId="256"/>
            <ac:spMk id="63" creationId="{D379C046-9A5F-498B-B8BA-3354502C8BED}"/>
          </ac:spMkLst>
        </pc:spChg>
        <pc:spChg chg="mod">
          <ac:chgData name="Mariam Rodriguez" userId="c09470932690718e" providerId="LiveId" clId="{76E6DFC8-0C56-445B-92F9-6634E7FDFD1C}" dt="2019-05-15T15:45:42.693" v="312" actId="14100"/>
          <ac:spMkLst>
            <pc:docMk/>
            <pc:sldMk cId="0" sldId="256"/>
            <ac:spMk id="64" creationId="{8561955E-3F3B-42FF-B45A-2D7DDD34F97F}"/>
          </ac:spMkLst>
        </pc:spChg>
        <pc:spChg chg="del mod">
          <ac:chgData name="Mariam Rodriguez" userId="c09470932690718e" providerId="LiveId" clId="{76E6DFC8-0C56-445B-92F9-6634E7FDFD1C}" dt="2019-05-15T15:46:08.666" v="315" actId="478"/>
          <ac:spMkLst>
            <pc:docMk/>
            <pc:sldMk cId="0" sldId="256"/>
            <ac:spMk id="65" creationId="{4B5F695F-2FDB-4332-874C-6B5E9BF5D063}"/>
          </ac:spMkLst>
        </pc:spChg>
        <pc:spChg chg="del mod">
          <ac:chgData name="Mariam Rodriguez" userId="c09470932690718e" providerId="LiveId" clId="{76E6DFC8-0C56-445B-92F9-6634E7FDFD1C}" dt="2019-05-15T15:46:10.039" v="316" actId="478"/>
          <ac:spMkLst>
            <pc:docMk/>
            <pc:sldMk cId="0" sldId="256"/>
            <ac:spMk id="66" creationId="{C91F29E3-FDA3-450A-A6FF-9A77B7FF6333}"/>
          </ac:spMkLst>
        </pc:spChg>
        <pc:spChg chg="del mod">
          <ac:chgData name="Mariam Rodriguez" userId="c09470932690718e" providerId="LiveId" clId="{76E6DFC8-0C56-445B-92F9-6634E7FDFD1C}" dt="2019-05-15T15:46:08.666" v="315" actId="478"/>
          <ac:spMkLst>
            <pc:docMk/>
            <pc:sldMk cId="0" sldId="256"/>
            <ac:spMk id="67" creationId="{1C8F20C7-4AA1-4F68-BF7A-1EBB42F12D2F}"/>
          </ac:spMkLst>
        </pc:spChg>
        <pc:spChg chg="mod">
          <ac:chgData name="Mariam Rodriguez" userId="c09470932690718e" providerId="LiveId" clId="{76E6DFC8-0C56-445B-92F9-6634E7FDFD1C}" dt="2019-05-15T15:10:44.840" v="93" actId="1076"/>
          <ac:spMkLst>
            <pc:docMk/>
            <pc:sldMk cId="0" sldId="256"/>
            <ac:spMk id="68" creationId="{FB743777-E4BA-4809-834B-4AF3E8893C05}"/>
          </ac:spMkLst>
        </pc:spChg>
        <pc:spChg chg="mod">
          <ac:chgData name="Mariam Rodriguez" userId="c09470932690718e" providerId="LiveId" clId="{76E6DFC8-0C56-445B-92F9-6634E7FDFD1C}" dt="2019-05-15T15:11:40.029" v="99" actId="1037"/>
          <ac:spMkLst>
            <pc:docMk/>
            <pc:sldMk cId="0" sldId="256"/>
            <ac:spMk id="69" creationId="{6C5B1A62-295C-4085-8F61-87C2498D3A52}"/>
          </ac:spMkLst>
        </pc:spChg>
        <pc:spChg chg="mod">
          <ac:chgData name="Mariam Rodriguez" userId="c09470932690718e" providerId="LiveId" clId="{76E6DFC8-0C56-445B-92F9-6634E7FDFD1C}" dt="2019-05-15T15:11:47.745" v="100" actId="1076"/>
          <ac:spMkLst>
            <pc:docMk/>
            <pc:sldMk cId="0" sldId="256"/>
            <ac:spMk id="70" creationId="{1E5494CE-72A8-41A1-877D-C54F691BF676}"/>
          </ac:spMkLst>
        </pc:spChg>
        <pc:spChg chg="mod">
          <ac:chgData name="Mariam Rodriguez" userId="c09470932690718e" providerId="LiveId" clId="{76E6DFC8-0C56-445B-92F9-6634E7FDFD1C}" dt="2019-05-15T15:11:40.029" v="99" actId="1037"/>
          <ac:spMkLst>
            <pc:docMk/>
            <pc:sldMk cId="0" sldId="256"/>
            <ac:spMk id="71" creationId="{51587575-1A00-4292-A3C6-61ACA41138B2}"/>
          </ac:spMkLst>
        </pc:spChg>
        <pc:spChg chg="mod">
          <ac:chgData name="Mariam Rodriguez" userId="c09470932690718e" providerId="LiveId" clId="{76E6DFC8-0C56-445B-92F9-6634E7FDFD1C}" dt="2019-05-15T15:36:54.107" v="236" actId="1035"/>
          <ac:spMkLst>
            <pc:docMk/>
            <pc:sldMk cId="0" sldId="256"/>
            <ac:spMk id="77" creationId="{542124DF-9E9B-49E3-9B8D-72D4676176EE}"/>
          </ac:spMkLst>
        </pc:spChg>
        <pc:spChg chg="mod">
          <ac:chgData name="Mariam Rodriguez" userId="c09470932690718e" providerId="LiveId" clId="{76E6DFC8-0C56-445B-92F9-6634E7FDFD1C}" dt="2019-05-15T15:37:07.710" v="239" actId="14100"/>
          <ac:spMkLst>
            <pc:docMk/>
            <pc:sldMk cId="0" sldId="256"/>
            <ac:spMk id="78" creationId="{F8C9B14A-85E1-475E-875D-022B9DA47A3F}"/>
          </ac:spMkLst>
        </pc:spChg>
        <pc:spChg chg="mod">
          <ac:chgData name="Mariam Rodriguez" userId="c09470932690718e" providerId="LiveId" clId="{76E6DFC8-0C56-445B-92F9-6634E7FDFD1C}" dt="2019-05-15T15:37:04.167" v="238" actId="14100"/>
          <ac:spMkLst>
            <pc:docMk/>
            <pc:sldMk cId="0" sldId="256"/>
            <ac:spMk id="79" creationId="{ABEC8CFB-32B9-40A6-B6E8-396CFFE8AF08}"/>
          </ac:spMkLst>
        </pc:spChg>
        <pc:spChg chg="mod">
          <ac:chgData name="Mariam Rodriguez" userId="c09470932690718e" providerId="LiveId" clId="{76E6DFC8-0C56-445B-92F9-6634E7FDFD1C}" dt="2019-05-15T15:44:43.288" v="306" actId="14100"/>
          <ac:spMkLst>
            <pc:docMk/>
            <pc:sldMk cId="0" sldId="256"/>
            <ac:spMk id="3075" creationId="{3BE0C4DF-8B8C-4E55-BD3D-AD23BEEB949A}"/>
          </ac:spMkLst>
        </pc:spChg>
        <pc:spChg chg="mod">
          <ac:chgData name="Mariam Rodriguez" userId="c09470932690718e" providerId="LiveId" clId="{76E6DFC8-0C56-445B-92F9-6634E7FDFD1C}" dt="2019-05-15T15:44:43.288" v="306" actId="14100"/>
          <ac:spMkLst>
            <pc:docMk/>
            <pc:sldMk cId="0" sldId="256"/>
            <ac:spMk id="3076" creationId="{FA8F4F64-5094-48E9-919D-DB4AD3F28161}"/>
          </ac:spMkLst>
        </pc:spChg>
        <pc:spChg chg="mod">
          <ac:chgData name="Mariam Rodriguez" userId="c09470932690718e" providerId="LiveId" clId="{76E6DFC8-0C56-445B-92F9-6634E7FDFD1C}" dt="2019-05-15T15:11:33.076" v="97" actId="1038"/>
          <ac:spMkLst>
            <pc:docMk/>
            <pc:sldMk cId="0" sldId="256"/>
            <ac:spMk id="3078" creationId="{FBD784B3-1072-4087-B64B-7C029B5C1870}"/>
          </ac:spMkLst>
        </pc:spChg>
        <pc:grpChg chg="mod">
          <ac:chgData name="Mariam Rodriguez" userId="c09470932690718e" providerId="LiveId" clId="{76E6DFC8-0C56-445B-92F9-6634E7FDFD1C}" dt="2019-05-15T15:43:21.205" v="302" actId="1076"/>
          <ac:grpSpMkLst>
            <pc:docMk/>
            <pc:sldMk cId="0" sldId="256"/>
            <ac:grpSpMk id="58" creationId="{27C1E778-56F1-4E1D-9E97-292397A238D2}"/>
          </ac:grpSpMkLst>
        </pc:grpChg>
        <pc:graphicFrameChg chg="add del mod">
          <ac:chgData name="Mariam Rodriguez" userId="c09470932690718e" providerId="LiveId" clId="{76E6DFC8-0C56-445B-92F9-6634E7FDFD1C}" dt="2019-05-15T15:31:11.050" v="177" actId="478"/>
          <ac:graphicFrameMkLst>
            <pc:docMk/>
            <pc:sldMk cId="0" sldId="256"/>
            <ac:graphicFrameMk id="55" creationId="{B6E97ABA-2859-4E85-A385-00E67598D023}"/>
          </ac:graphicFrameMkLst>
        </pc:graphicFrameChg>
        <pc:graphicFrameChg chg="add mod">
          <ac:chgData name="Mariam Rodriguez" userId="c09470932690718e" providerId="LiveId" clId="{76E6DFC8-0C56-445B-92F9-6634E7FDFD1C}" dt="2019-05-15T15:49:31.169" v="353"/>
          <ac:graphicFrameMkLst>
            <pc:docMk/>
            <pc:sldMk cId="0" sldId="256"/>
            <ac:graphicFrameMk id="73" creationId="{52F2FAA3-6EC5-4029-867F-7FDD1D2C1609}"/>
          </ac:graphicFrameMkLst>
        </pc:graphicFrameChg>
        <pc:graphicFrameChg chg="add mod">
          <ac:chgData name="Mariam Rodriguez" userId="c09470932690718e" providerId="LiveId" clId="{76E6DFC8-0C56-445B-92F9-6634E7FDFD1C}" dt="2019-05-15T15:49:23.990" v="351"/>
          <ac:graphicFrameMkLst>
            <pc:docMk/>
            <pc:sldMk cId="0" sldId="256"/>
            <ac:graphicFrameMk id="74" creationId="{7A305884-E25B-4EF6-B0C9-591130C4F88B}"/>
          </ac:graphicFrameMkLst>
        </pc:graphicFrameChg>
        <pc:graphicFrameChg chg="add del mod">
          <ac:chgData name="Mariam Rodriguez" userId="c09470932690718e" providerId="LiveId" clId="{76E6DFC8-0C56-445B-92F9-6634E7FDFD1C}" dt="2019-05-15T15:31:04.305" v="176" actId="478"/>
          <ac:graphicFrameMkLst>
            <pc:docMk/>
            <pc:sldMk cId="0" sldId="256"/>
            <ac:graphicFrameMk id="75" creationId="{3920C79B-6A15-43BD-9FD8-C78D4E86152C}"/>
          </ac:graphicFrameMkLst>
        </pc:graphicFrameChg>
        <pc:graphicFrameChg chg="add mod">
          <ac:chgData name="Mariam Rodriguez" userId="c09470932690718e" providerId="LiveId" clId="{76E6DFC8-0C56-445B-92F9-6634E7FDFD1C}" dt="2019-05-15T15:47:17.021" v="327" actId="14100"/>
          <ac:graphicFrameMkLst>
            <pc:docMk/>
            <pc:sldMk cId="0" sldId="256"/>
            <ac:graphicFrameMk id="76" creationId="{FB3B4AB0-F085-4DC6-BBB8-AFE13D890D2B}"/>
          </ac:graphicFrameMkLst>
        </pc:graphicFrameChg>
        <pc:picChg chg="mod">
          <ac:chgData name="Mariam Rodriguez" userId="c09470932690718e" providerId="LiveId" clId="{76E6DFC8-0C56-445B-92F9-6634E7FDFD1C}" dt="2019-05-15T15:11:55.160" v="105" actId="1076"/>
          <ac:picMkLst>
            <pc:docMk/>
            <pc:sldMk cId="0" sldId="256"/>
            <ac:picMk id="9" creationId="{F7CA1EDE-24E2-40D0-93C0-5675A8EC37BD}"/>
          </ac:picMkLst>
        </pc:picChg>
        <pc:picChg chg="mod modCrop">
          <ac:chgData name="Mariam Rodriguez" userId="c09470932690718e" providerId="LiveId" clId="{76E6DFC8-0C56-445B-92F9-6634E7FDFD1C}" dt="2019-05-15T15:43:39.701" v="303" actId="1076"/>
          <ac:picMkLst>
            <pc:docMk/>
            <pc:sldMk cId="0" sldId="256"/>
            <ac:picMk id="12" creationId="{171FB81C-B528-4D9C-A7F0-B3E3C49377A6}"/>
          </ac:picMkLst>
        </pc:picChg>
        <pc:picChg chg="mod">
          <ac:chgData name="Mariam Rodriguez" userId="c09470932690718e" providerId="LiveId" clId="{76E6DFC8-0C56-445B-92F9-6634E7FDFD1C}" dt="2019-05-15T15:46:02.893" v="314" actId="1076"/>
          <ac:picMkLst>
            <pc:docMk/>
            <pc:sldMk cId="0" sldId="256"/>
            <ac:picMk id="16" creationId="{C643B774-ABED-4517-8B20-F4EA551022BC}"/>
          </ac:picMkLst>
        </pc:picChg>
        <pc:picChg chg="mod">
          <ac:chgData name="Mariam Rodriguez" userId="c09470932690718e" providerId="LiveId" clId="{76E6DFC8-0C56-445B-92F9-6634E7FDFD1C}" dt="2019-05-15T15:46:02.893" v="314" actId="1076"/>
          <ac:picMkLst>
            <pc:docMk/>
            <pc:sldMk cId="0" sldId="256"/>
            <ac:picMk id="18" creationId="{D6369CC1-8688-45D7-9468-853034EAA4A2}"/>
          </ac:picMkLst>
        </pc:picChg>
        <pc:picChg chg="mod">
          <ac:chgData name="Mariam Rodriguez" userId="c09470932690718e" providerId="LiveId" clId="{76E6DFC8-0C56-445B-92F9-6634E7FDFD1C}" dt="2019-05-15T15:46:02.893" v="314" actId="1076"/>
          <ac:picMkLst>
            <pc:docMk/>
            <pc:sldMk cId="0" sldId="256"/>
            <ac:picMk id="20" creationId="{B4386303-69C0-4AEE-80E1-D8195E1635CB}"/>
          </ac:picMkLst>
        </pc:picChg>
        <pc:picChg chg="mod">
          <ac:chgData name="Mariam Rodriguez" userId="c09470932690718e" providerId="LiveId" clId="{76E6DFC8-0C56-445B-92F9-6634E7FDFD1C}" dt="2019-05-15T15:46:02.893" v="314" actId="1076"/>
          <ac:picMkLst>
            <pc:docMk/>
            <pc:sldMk cId="0" sldId="256"/>
            <ac:picMk id="26" creationId="{631816E2-73C9-4D35-B5A9-3905A2A608D4}"/>
          </ac:picMkLst>
        </pc:picChg>
        <pc:picChg chg="mod">
          <ac:chgData name="Mariam Rodriguez" userId="c09470932690718e" providerId="LiveId" clId="{76E6DFC8-0C56-445B-92F9-6634E7FDFD1C}" dt="2019-05-15T15:46:02.893" v="314" actId="1076"/>
          <ac:picMkLst>
            <pc:docMk/>
            <pc:sldMk cId="0" sldId="256"/>
            <ac:picMk id="28" creationId="{9F558F55-5FD7-4176-B7E1-7353D77FCBF5}"/>
          </ac:picMkLst>
        </pc:picChg>
        <pc:picChg chg="mod">
          <ac:chgData name="Mariam Rodriguez" userId="c09470932690718e" providerId="LiveId" clId="{76E6DFC8-0C56-445B-92F9-6634E7FDFD1C}" dt="2019-05-15T15:11:50.266" v="103" actId="1037"/>
          <ac:picMkLst>
            <pc:docMk/>
            <pc:sldMk cId="0" sldId="256"/>
            <ac:picMk id="72" creationId="{B2DFEAF3-D590-47FF-97CC-03F0CD0AE63A}"/>
          </ac:picMkLst>
        </pc:picChg>
        <pc:picChg chg="mod">
          <ac:chgData name="Mariam Rodriguez" userId="c09470932690718e" providerId="LiveId" clId="{76E6DFC8-0C56-445B-92F9-6634E7FDFD1C}" dt="2019-05-15T15:08:09.453" v="53" actId="208"/>
          <ac:picMkLst>
            <pc:docMk/>
            <pc:sldMk cId="0" sldId="256"/>
            <ac:picMk id="3073" creationId="{95CE6401-D2EA-471F-B834-BE558BD19265}"/>
          </ac:picMkLst>
        </pc:picChg>
        <pc:picChg chg="mod">
          <ac:chgData name="Mariam Rodriguez" userId="c09470932690718e" providerId="LiveId" clId="{76E6DFC8-0C56-445B-92F9-6634E7FDFD1C}" dt="2019-05-15T15:38:10.585" v="248" actId="1076"/>
          <ac:picMkLst>
            <pc:docMk/>
            <pc:sldMk cId="0" sldId="256"/>
            <ac:picMk id="3103" creationId="{CB75E84D-C5D7-46D1-A536-F99B159E286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VENTAS POR</a:t>
            </a:r>
            <a:r>
              <a:rPr lang="es-MX" baseline="0"/>
              <a:t> MES</a:t>
            </a:r>
            <a:endParaRPr lang="es-MX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Linea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2.1137180300148154E-3"/>
                  <c:y val="0.6367634124890060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40%</a:t>
                    </a:r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6852"/>
                        <a:gd name="adj2" fmla="val 6804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5F11-4536-A0A0-1B251239458A}"/>
                </c:ext>
              </c:extLst>
            </c:dLbl>
            <c:dLbl>
              <c:idx val="1"/>
              <c:layout>
                <c:manualLayout>
                  <c:x val="0"/>
                  <c:y val="0.6086191732629727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F864FB8-8D82-4960-84BB-49CFDC2CE334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6852"/>
                        <a:gd name="adj2" fmla="val 10345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F11-4536-A0A0-1B251239458A}"/>
                </c:ext>
              </c:extLst>
            </c:dLbl>
            <c:dLbl>
              <c:idx val="2"/>
              <c:layout>
                <c:manualLayout>
                  <c:x val="-2.1137180300148735E-3"/>
                  <c:y val="0.552330694810905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9457ED1-36EB-4CA8-8252-E88C113212AD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284"/>
                        <a:gd name="adj2" fmla="val 31589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F11-4536-A0A0-1B251239458A}"/>
                </c:ext>
              </c:extLst>
            </c:dLbl>
            <c:dLbl>
              <c:idx val="3"/>
              <c:layout>
                <c:manualLayout>
                  <c:x val="0"/>
                  <c:y val="0.4643799472295514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543C3B-C503-426E-B8A3-757DB3132F72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284"/>
                        <a:gd name="adj2" fmla="val -277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11-4536-A0A0-1B251239458A}"/>
                </c:ext>
              </c:extLst>
            </c:dLbl>
            <c:dLbl>
              <c:idx val="4"/>
              <c:layout>
                <c:manualLayout>
                  <c:x val="-1.5500419824602653E-16"/>
                  <c:y val="0.42919964819700968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C9FF4FF-F0A6-4119-AF15-8FF24B9747E8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284"/>
                        <a:gd name="adj2" fmla="val -14440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F11-4536-A0A0-1B25123945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MARZO</c:v>
                </c:pt>
                <c:pt idx="1">
                  <c:v>ABRIL</c:v>
                </c:pt>
                <c:pt idx="2">
                  <c:v>MAYO</c:v>
                </c:pt>
                <c:pt idx="3">
                  <c:v>JUNIO</c:v>
                </c:pt>
                <c:pt idx="4">
                  <c:v>JULIO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  <c:pt idx="0">
                  <c:v>40</c:v>
                </c:pt>
                <c:pt idx="1">
                  <c:v>38</c:v>
                </c:pt>
                <c:pt idx="2">
                  <c:v>35</c:v>
                </c:pt>
                <c:pt idx="3">
                  <c:v>30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11-4536-A0A0-1B251239458A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2.1137180300147768E-3"/>
                  <c:y val="0.1512752858399295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CEECEC9-DF66-42A4-B3B3-7EF9E9432A9A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420"/>
                        <a:gd name="adj2" fmla="val 13886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F11-4536-A0A0-1B251239458A}"/>
                </c:ext>
              </c:extLst>
            </c:dLbl>
            <c:dLbl>
              <c:idx val="1"/>
              <c:layout>
                <c:manualLayout>
                  <c:x val="-3.8751049561506634E-17"/>
                  <c:y val="0.18645558487247141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BF0B74B-D7C0-4C77-A2C8-A214B959E4C0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9136"/>
                        <a:gd name="adj2" fmla="val -277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F11-4536-A0A0-1B251239458A}"/>
                </c:ext>
              </c:extLst>
            </c:dLbl>
            <c:dLbl>
              <c:idx val="2"/>
              <c:layout>
                <c:manualLayout>
                  <c:x val="-7.7502099123013267E-17"/>
                  <c:y val="0.2286719437115215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4616126-2631-4175-9307-93875A0EE1CD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9136"/>
                        <a:gd name="adj2" fmla="val -3818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F11-4536-A0A0-1B251239458A}"/>
                </c:ext>
              </c:extLst>
            </c:dLbl>
            <c:dLbl>
              <c:idx val="3"/>
              <c:layout>
                <c:manualLayout>
                  <c:x val="-7.7502099123013267E-17"/>
                  <c:y val="0.3025505716798592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AB91A8F-CCE7-4F57-9793-956204F775B3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"/>
                        <a:gd name="adj2" fmla="val 6804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F11-4536-A0A0-1B251239458A}"/>
                </c:ext>
              </c:extLst>
            </c:dLbl>
            <c:dLbl>
              <c:idx val="4"/>
              <c:layout>
                <c:manualLayout>
                  <c:x val="2.1137180300146411E-3"/>
                  <c:y val="0.330694810905892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11ECE42-CE67-4EF8-B151-4C0CB033B035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9136"/>
                        <a:gd name="adj2" fmla="val 6804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5F11-4536-A0A0-1B25123945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Hoja1!$A$2:$A$6</c:f>
              <c:strCache>
                <c:ptCount val="5"/>
                <c:pt idx="0">
                  <c:v>MARZO</c:v>
                </c:pt>
                <c:pt idx="1">
                  <c:v>ABRIL</c:v>
                </c:pt>
                <c:pt idx="2">
                  <c:v>MAYO</c:v>
                </c:pt>
                <c:pt idx="3">
                  <c:v>JUNIO</c:v>
                </c:pt>
                <c:pt idx="4">
                  <c:v>JULIO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15</c:v>
                </c:pt>
                <c:pt idx="3">
                  <c:v>20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F11-4536-A0A0-1B2512394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3159120"/>
        <c:axId val="443155840"/>
        <c:axId val="0"/>
      </c:bar3DChart>
      <c:catAx>
        <c:axId val="443159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</a:rPr>
                  <a:t>Mes</a:t>
                </a:r>
              </a:p>
            </c:rich>
          </c:tx>
          <c:layout>
            <c:manualLayout>
              <c:xMode val="edge"/>
              <c:yMode val="edge"/>
              <c:x val="0.47508325885389879"/>
              <c:y val="0.91593376685434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3155840"/>
        <c:crosses val="autoZero"/>
        <c:auto val="1"/>
        <c:lblAlgn val="ctr"/>
        <c:lblOffset val="100"/>
        <c:noMultiLvlLbl val="0"/>
      </c:catAx>
      <c:valAx>
        <c:axId val="443155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</a:rPr>
                  <a:t>Ventas $</a:t>
                </a:r>
              </a:p>
            </c:rich>
          </c:tx>
          <c:layout>
            <c:manualLayout>
              <c:xMode val="edge"/>
              <c:yMode val="edge"/>
              <c:x val="3.2853336262580364E-2"/>
              <c:y val="0.366315556201912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crossAx val="44315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897882172914378"/>
          <c:y val="0.10159095246963332"/>
          <c:w val="9.0729225228581192E-2"/>
          <c:h val="0.1416869961262623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ENCUESTA</a:t>
            </a:r>
            <a:r>
              <a:rPr lang="es-MX" baseline="0"/>
              <a:t> DE PREFERENCIA DE USUARIOS HACIA EL LUGAR DE COMPRA</a:t>
            </a:r>
            <a:endParaRPr lang="es-MX"/>
          </a:p>
        </c:rich>
      </c:tx>
      <c:layout>
        <c:manualLayout>
          <c:xMode val="edge"/>
          <c:yMode val="edge"/>
          <c:x val="0.10627366502079288"/>
          <c:y val="2.3506366307541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1.4019627478469821E-2"/>
                  <c:y val="0.2350636630754162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B69AB10-5BDC-493A-94AE-59365022EDF2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solidFill>
                  <a:sysClr val="windowText" lastClr="000000">
                    <a:lumMod val="65000"/>
                    <a:lumOff val="35000"/>
                    <a:alpha val="75000"/>
                  </a:sysClr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8272"/>
                        <a:gd name="adj2" fmla="val 35130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E94-47AF-B7C1-1771894BA78D}"/>
                </c:ext>
              </c:extLst>
            </c:dLbl>
            <c:dLbl>
              <c:idx val="1"/>
              <c:layout>
                <c:manualLayout>
                  <c:x val="-8.0112157019828489E-3"/>
                  <c:y val="0.18413320274240941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 </a:t>
                    </a:r>
                    <a:fld id="{418A4C55-B732-45F5-885A-03DA39DC728F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solidFill>
                  <a:sysClr val="windowText" lastClr="000000">
                    <a:lumMod val="65000"/>
                    <a:lumOff val="35000"/>
                    <a:alpha val="75000"/>
                  </a:sysClr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264"/>
                        <a:gd name="adj2" fmla="val 10345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E94-47AF-B7C1-1771894BA78D}"/>
                </c:ext>
              </c:extLst>
            </c:dLbl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Hoja1!$A$2:$A$3</c:f>
              <c:strCache>
                <c:ptCount val="2"/>
                <c:pt idx="0">
                  <c:v>MARZO</c:v>
                </c:pt>
                <c:pt idx="1">
                  <c:v>AGOSTO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75</c:v>
                </c:pt>
                <c:pt idx="1">
                  <c:v>54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2-9E94-47AF-B7C1-1771894BA78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Linea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6.0084117764870083E-3"/>
                  <c:y val="0.1096963761018609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 </a:t>
                    </a:r>
                    <a:fld id="{B18B6A30-4258-4514-B2FE-1151F94BF168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solidFill>
                  <a:sysClr val="windowText" lastClr="000000">
                    <a:lumMod val="65000"/>
                    <a:lumOff val="35000"/>
                    <a:alpha val="75000"/>
                  </a:sysClr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440"/>
                        <a:gd name="adj2" fmla="val 6804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E94-47AF-B7C1-1771894BA78D}"/>
                </c:ext>
              </c:extLst>
            </c:dLbl>
            <c:dLbl>
              <c:idx val="1"/>
              <c:layout>
                <c:manualLayout>
                  <c:x val="-1.0014019627478469E-2"/>
                  <c:y val="0.1606268364348678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 </a:t>
                    </a:r>
                    <a:fld id="{57DDFF41-D6DD-4739-829C-9373A026D320}" type="VALUE">
                      <a:rPr lang="en-US" baseline="0"/>
                      <a:pPr>
                        <a:defRPr/>
                      </a:pPr>
                      <a:t>[VALOR]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solidFill>
                  <a:sysClr val="windowText" lastClr="000000">
                    <a:lumMod val="65000"/>
                    <a:lumOff val="35000"/>
                    <a:alpha val="75000"/>
                  </a:sysClr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2528"/>
                        <a:gd name="adj2" fmla="val 38670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E94-47AF-B7C1-1771894BA78D}"/>
                </c:ext>
              </c:extLst>
            </c:dLbl>
            <c:spPr>
              <a:solidFill>
                <a:sysClr val="windowText" lastClr="000000">
                  <a:lumMod val="65000"/>
                  <a:lumOff val="35000"/>
                  <a:alpha val="75000"/>
                </a:sys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Hoja1!$A$2:$A$3</c:f>
              <c:strCache>
                <c:ptCount val="2"/>
                <c:pt idx="0">
                  <c:v>MARZO</c:v>
                </c:pt>
                <c:pt idx="1">
                  <c:v>AGOSTO</c:v>
                </c:pt>
              </c:strCache>
            </c:strRef>
          </c:cat>
          <c:val>
            <c:numRef>
              <c:f>Hoja1!$C$2:$C$3</c:f>
              <c:numCache>
                <c:formatCode>General</c:formatCode>
                <c:ptCount val="2"/>
                <c:pt idx="0">
                  <c:v>25</c:v>
                </c:pt>
                <c:pt idx="1">
                  <c:v>46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5-9E94-47AF-B7C1-1771894BA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3159120"/>
        <c:axId val="443155840"/>
        <c:axId val="0"/>
      </c:bar3DChart>
      <c:catAx>
        <c:axId val="443159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</a:rPr>
                  <a:t>Mes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443155840"/>
        <c:crosses val="autoZero"/>
        <c:auto val="1"/>
        <c:lblAlgn val="ctr"/>
        <c:lblOffset val="100"/>
        <c:noMultiLvlLbl val="0"/>
      </c:catAx>
      <c:valAx>
        <c:axId val="443155840"/>
        <c:scaling>
          <c:orientation val="minMax"/>
          <c:max val="50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>
                    <a:solidFill>
                      <a:sysClr val="windowText" lastClr="000000"/>
                    </a:solidFill>
                  </a:rPr>
                  <a:t>Usuarios</a:t>
                </a:r>
              </a:p>
            </c:rich>
          </c:tx>
          <c:layout>
            <c:manualLayout>
              <c:xMode val="edge"/>
              <c:yMode val="edge"/>
              <c:x val="3.6365084346431466E-2"/>
              <c:y val="0.4180354292148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none"/>
        <c:tickLblPos val="nextTo"/>
        <c:crossAx val="44315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891514425848117"/>
          <c:y val="0.44023955111129276"/>
          <c:w val="7.061208526582885E-2"/>
          <c:h val="0.1322242359274140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MX"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105073982595244"/>
          <c:y val="0.11623411607584747"/>
          <c:w val="0.82729215419934787"/>
          <c:h val="0.74958989928525732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9C1-468E-B57D-E81005B940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9C1-468E-B57D-E81005B94091}"/>
              </c:ext>
            </c:extLst>
          </c:dPt>
          <c:dLbls>
            <c:dLbl>
              <c:idx val="0"/>
              <c:layout>
                <c:manualLayout>
                  <c:x val="-0.19128547602477616"/>
                  <c:y val="-0.2083091780349450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C1-468E-B57D-E81005B94091}"/>
                </c:ext>
              </c:extLst>
            </c:dLbl>
            <c:dLbl>
              <c:idx val="1"/>
              <c:layout>
                <c:manualLayout>
                  <c:x val="0.20839241303785672"/>
                  <c:y val="0.1019736407599562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C1-468E-B57D-E81005B94091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Local</c:v>
                </c:pt>
                <c:pt idx="1">
                  <c:v>Linea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C1-468E-B57D-E81005B9409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E4D6443-5E06-4BFC-9127-29D28090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D24819F-2C61-48F4-A4C0-8673639981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04FCA3B-F1EC-4FB7-8071-2B401E309B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990427" indent="-380933"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523733" indent="-304747"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2133227" indent="-304747"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742720" indent="-304747"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E609293-7182-4939-A00F-71DA3F6897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2EE09EC-A35D-4E38-8C16-147BD5CA8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759A-D9DC-45B7-AAB5-9C3EA96C2E8D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01585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C32-E65E-445A-B320-6DE0DA959D4C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08758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C8B-ED9D-440B-A094-0CAF11499961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7245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6743-FCCA-41EC-BB67-104B79651A10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6059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EA42-9BDB-4F58-81DC-5F08BACB49DC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558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5FB-A084-4AE6-AEF7-65D98DEC2BA7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7854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AC8-EB20-4C39-A09A-B1E0E554351F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51111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157E-4D71-4742-AE3B-1A729AADE299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1186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718E-A7F6-4334-9836-FE33FE2820F7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946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5259-53CA-4D56-B100-5F8812E9B99B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4813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D55-CCA2-4FF3-925C-88D859C9E5CA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3183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4677-D634-4DBF-B464-B0E07B2D958A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0122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chart" Target="../charts/chart3.xm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3">
            <a:extLst>
              <a:ext uri="{FF2B5EF4-FFF2-40B4-BE49-F238E27FC236}">
                <a16:creationId xmlns:a16="http://schemas.microsoft.com/office/drawing/2014/main" id="{6C5B1A62-295C-4085-8F61-87C2498D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5817" y="7675391"/>
            <a:ext cx="13913468" cy="1219673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70" name="Rectangle 12">
            <a:extLst>
              <a:ext uri="{FF2B5EF4-FFF2-40B4-BE49-F238E27FC236}">
                <a16:creationId xmlns:a16="http://schemas.microsoft.com/office/drawing/2014/main" id="{1E5494CE-72A8-41A1-877D-C54F691B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228" y="6673450"/>
            <a:ext cx="13915057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Text Box 13">
            <a:extLst>
              <a:ext uri="{FF2B5EF4-FFF2-40B4-BE49-F238E27FC236}">
                <a16:creationId xmlns:a16="http://schemas.microsoft.com/office/drawing/2014/main" id="{51587575-1A00-4292-A3C6-61ACA411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2349" y="6853117"/>
            <a:ext cx="10088562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Desarrollo</a:t>
            </a:r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B2DFEAF3-D590-47FF-97CC-03F0CD0AE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252" y="7963474"/>
            <a:ext cx="13425270" cy="4573146"/>
          </a:xfrm>
          <a:prstGeom prst="rect">
            <a:avLst/>
          </a:prstGeom>
        </p:spPr>
      </p:pic>
      <p:sp>
        <p:nvSpPr>
          <p:cNvPr id="49" name="Rectangle 23">
            <a:extLst>
              <a:ext uri="{FF2B5EF4-FFF2-40B4-BE49-F238E27FC236}">
                <a16:creationId xmlns:a16="http://schemas.microsoft.com/office/drawing/2014/main" id="{F2AC18CD-E87F-4904-A63E-AB5E7648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16" y="28349297"/>
            <a:ext cx="28015619" cy="557549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B31FDD89-95C9-4890-B3FD-EDC50FB2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445" y="21261881"/>
            <a:ext cx="13901893" cy="551068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4" name="Rectangle 23">
            <a:extLst>
              <a:ext uri="{FF2B5EF4-FFF2-40B4-BE49-F238E27FC236}">
                <a16:creationId xmlns:a16="http://schemas.microsoft.com/office/drawing/2014/main" id="{8561955E-3F3B-42FF-B45A-2D7DDD34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7" y="4180273"/>
            <a:ext cx="13794699" cy="761420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E36FC201-14E0-4EFB-B8B7-2F2C3EFF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83" y="20864599"/>
            <a:ext cx="13755161" cy="59236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914C3AD4-A9CD-4EEC-94DD-D5A3E2D4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83" y="13098492"/>
            <a:ext cx="13802695" cy="6367504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95CE6401-D2EA-471F-B834-BE558BD1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2" y="206062"/>
            <a:ext cx="28083120" cy="2735263"/>
          </a:xfrm>
          <a:prstGeom prst="rect">
            <a:avLst/>
          </a:prstGeom>
          <a:noFill/>
          <a:ln w="9525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3BE0C4DF-8B8C-4E55-BD3D-AD23BEE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51" y="3150260"/>
            <a:ext cx="13794699" cy="1079798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02CA90EC-BE57-447A-AC60-0B0AE3A7C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872" y="244162"/>
            <a:ext cx="22279083" cy="14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s-ES" altLang="es-MX" sz="4400" b="1" dirty="0">
                <a:latin typeface="Myriad Pro" pitchFamily="32" charset="0"/>
              </a:rPr>
              <a:t>Sistema de Venta-Inventario, desarrollo, aplicación y ventajas </a:t>
            </a:r>
          </a:p>
          <a:p>
            <a:pPr algn="ctr" eaLnBrk="1" hangingPunct="1">
              <a:buClrTx/>
            </a:pPr>
            <a:r>
              <a:rPr lang="es-ES" altLang="es-MX" sz="4400" b="1" dirty="0">
                <a:latin typeface="Myriad Pro" pitchFamily="32" charset="0"/>
              </a:rPr>
              <a:t>en un ámbito comercial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A8F4F64-5094-48E9-919D-DB4AD3F2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26" y="3328060"/>
            <a:ext cx="9816652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Introducción</a:t>
            </a:r>
            <a:endParaRPr lang="es-ES" altLang="es-MX" sz="3600" b="1" dirty="0">
              <a:latin typeface="Myriad Pro" pitchFamily="32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D784B3-1072-4087-B64B-7C029B5C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246" y="3113838"/>
            <a:ext cx="13890526" cy="1058099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625BF84-9B77-4851-BF01-8419FB14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637" y="1697784"/>
            <a:ext cx="2180848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</a:pPr>
            <a:r>
              <a:rPr lang="es-ES" altLang="es-MX" sz="2400" b="1" dirty="0"/>
              <a:t>García-Pérez A. ; Hernández-Alonso A. ; Rodriguez-Rodriguez M. ; Rojas-Colorado I.J. ; Barajas-Rangel J.D.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83309913-F506-45D7-8690-0B18957B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69" y="2222187"/>
            <a:ext cx="1110173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</a:pPr>
            <a:r>
              <a:rPr lang="es-ES" altLang="es-MX" b="1" dirty="0"/>
              <a:t>ÁREA DE CIENCIAS DE LA COMPUTACIÓN, INGENIERÍA DE SOFTWARE B</a:t>
            </a: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9DC5CFE4-0048-48F5-B076-1509D3D1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7445" y="3303815"/>
            <a:ext cx="13804402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Objetivo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086BEB9-538E-4287-812F-736F388B5EA6}"/>
              </a:ext>
            </a:extLst>
          </p:cNvPr>
          <p:cNvSpPr txBox="1"/>
          <p:nvPr/>
        </p:nvSpPr>
        <p:spPr>
          <a:xfrm>
            <a:off x="535289" y="4521666"/>
            <a:ext cx="13224244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de Venta –Inventario (SVI) desarrollado para la empresa </a:t>
            </a:r>
            <a:r>
              <a:rPr lang="es-ES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SyOdIM</a:t>
            </a:r>
            <a:r>
              <a:rPr lang="es-ES" alt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construido en los lenguajes HTML, JAVASCRIPT, CSS y PHP apoyándonos en el Framework XAMPP, y utilizando la plataforma GITHUB para el control de versiones. </a:t>
            </a: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alt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funge como una herramienta que va a facilitar y aumentar la venta de productos, alcanzando a mas clientes y facilitando su interacción con la tienda.</a:t>
            </a: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EC5740EC-249A-4E5B-B18F-D829F98D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8024" y="4165783"/>
            <a:ext cx="13893747" cy="214794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1F8EE5-A5CC-458C-8F37-7B2BB19AB344}"/>
              </a:ext>
            </a:extLst>
          </p:cNvPr>
          <p:cNvSpPr txBox="1"/>
          <p:nvPr/>
        </p:nvSpPr>
        <p:spPr>
          <a:xfrm>
            <a:off x="14632762" y="4340532"/>
            <a:ext cx="13773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 SVI con las especificaciones pedidas del cliente, con un diseño intuitivo, responsivo y fiable, asegurando así el aumento de ventas para el cliente y mayor eficiencia en el manejo de su inventario.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B32FB1F6-6F24-40BE-A4EE-50D46C5F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83" y="12164888"/>
            <a:ext cx="13802695" cy="933604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EFBC4037-6067-4824-AC68-9733786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00" y="12239982"/>
            <a:ext cx="1256068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Requerimientos</a:t>
            </a:r>
          </a:p>
        </p:txBody>
      </p:sp>
      <p:pic>
        <p:nvPicPr>
          <p:cNvPr id="3103" name="Picture 31" descr="https://lh6.googleusercontent.com/b7N5obfXFbQ1IMWEsR01sESR4XfKWyyboMyg5bpXW75l2cTCEHzK0RymBMvLm1lHYJO5AMHUiEila4S3ZWZ_ZORjfXFMZliZMoKg7TJuroUd7f15HS2mzgYkwAWVtlpD__ZZ_iE3">
            <a:extLst>
              <a:ext uri="{FF2B5EF4-FFF2-40B4-BE49-F238E27FC236}">
                <a16:creationId xmlns:a16="http://schemas.microsoft.com/office/drawing/2014/main" id="{CB75E84D-C5D7-46D1-A536-F99B159E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279" y="21772892"/>
            <a:ext cx="13410224" cy="481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12">
            <a:extLst>
              <a:ext uri="{FF2B5EF4-FFF2-40B4-BE49-F238E27FC236}">
                <a16:creationId xmlns:a16="http://schemas.microsoft.com/office/drawing/2014/main" id="{08386481-5C24-4CB5-995B-CFD5ACA6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61" y="19799556"/>
            <a:ext cx="13759484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DC1A17CE-A063-4189-926C-0612DB57E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92" y="19958781"/>
            <a:ext cx="13156663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Análisis</a:t>
            </a:r>
            <a:r>
              <a:rPr lang="es-ES" altLang="es-MX" sz="3600" b="1" dirty="0">
                <a:latin typeface="Myriad Pro" pitchFamily="32" charset="0"/>
              </a:rPr>
              <a:t> de riesgos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71FB81C-B528-4D9C-A7F0-B3E3C49377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6"/>
          <a:stretch/>
        </p:blipFill>
        <p:spPr>
          <a:xfrm>
            <a:off x="1609782" y="20977289"/>
            <a:ext cx="10751959" cy="5786476"/>
          </a:xfrm>
          <a:prstGeom prst="rect">
            <a:avLst/>
          </a:prstGeom>
        </p:spPr>
      </p:pic>
      <p:sp>
        <p:nvSpPr>
          <p:cNvPr id="45" name="Rectangle 12">
            <a:extLst>
              <a:ext uri="{FF2B5EF4-FFF2-40B4-BE49-F238E27FC236}">
                <a16:creationId xmlns:a16="http://schemas.microsoft.com/office/drawing/2014/main" id="{9D338671-1A2A-4D3F-B40C-AA22C070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57" y="27344784"/>
            <a:ext cx="27997978" cy="9981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3913B90B-B1E8-4F3E-9C68-F20E453D8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196" y="27508252"/>
            <a:ext cx="26733664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Pantallas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6369CC1-8688-45D7-9468-853034EAA4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55" y="7463492"/>
            <a:ext cx="1667358" cy="16673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43B774-ABED-4517-8B20-F4EA551022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90" y="7457336"/>
            <a:ext cx="2002951" cy="200295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4386303-69C0-4AEE-80E1-D8195E163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634" y="7513101"/>
            <a:ext cx="1182128" cy="16668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31816E2-73C9-4D35-B5A9-3905A2A608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594" y="7481166"/>
            <a:ext cx="1183428" cy="16668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F558F55-5FD7-4176-B7E1-7353D77FCB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07" y="7698716"/>
            <a:ext cx="3599729" cy="1196910"/>
          </a:xfrm>
          <a:prstGeom prst="rect">
            <a:avLst/>
          </a:prstGeom>
        </p:spPr>
      </p:pic>
      <p:sp>
        <p:nvSpPr>
          <p:cNvPr id="52" name="Rectangle 6">
            <a:extLst>
              <a:ext uri="{FF2B5EF4-FFF2-40B4-BE49-F238E27FC236}">
                <a16:creationId xmlns:a16="http://schemas.microsoft.com/office/drawing/2014/main" id="{B6420045-0F44-4E20-A07D-C9263C89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032707"/>
            <a:ext cx="28782241" cy="1139174"/>
          </a:xfrm>
          <a:prstGeom prst="rect">
            <a:avLst/>
          </a:prstGeom>
          <a:solidFill>
            <a:srgbClr val="0F355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MX" sz="3600" dirty="0">
              <a:latin typeface="+mj-lt"/>
              <a:cs typeface="Arial" charset="0"/>
            </a:endParaRPr>
          </a:p>
        </p:txBody>
      </p:sp>
      <p:sp>
        <p:nvSpPr>
          <p:cNvPr id="53" name="CuadroTexto 63">
            <a:extLst>
              <a:ext uri="{FF2B5EF4-FFF2-40B4-BE49-F238E27FC236}">
                <a16:creationId xmlns:a16="http://schemas.microsoft.com/office/drawing/2014/main" id="{ECFF212A-F4B8-48AA-9AF8-14A819695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4" y="42089856"/>
            <a:ext cx="284235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MX" altLang="es-MX" sz="2000" dirty="0">
                <a:solidFill>
                  <a:schemeClr val="bg1"/>
                </a:solidFill>
              </a:rPr>
              <a:t>LA SIGUIENTE EXPOSICIÓN LLAMADA EXPO-CICOMP PRIMAVERA 2019. ES DE CARÁCTER ACADÉMICO Y TIENE LA ÚNICA FINALIDAD DE PRESENTAR TRABAJOS FINALES DE PROYECTOS DE LAS CARRERAS DE INGENIERÍA EN COMPUTACIÓN E INGENIERÍA EN INFORMÁTICA  NO REPRESENTAN DE NINGUNA FORMA ALGÚN TIPO DE SITUACIÓN ADMINISTRATIVA, LEGAL, JURÍDICA, O CUALQUIER OTRA PARECIDA DE ESTAS.</a:t>
            </a:r>
          </a:p>
          <a:p>
            <a:pPr algn="just"/>
            <a:r>
              <a:rPr lang="es-MX" altLang="es-MX" sz="2000" dirty="0">
                <a:solidFill>
                  <a:schemeClr val="bg1"/>
                </a:solidFill>
              </a:rPr>
              <a:t> Y CUALQUIER SIMILITUD CON CUALQUIERA AFUERA DE LAS INSTALACIONES DE LA U.A.S.L.P. ES MERA COINCIDENCIA ACCIDENTAL, SIN RESPONSABILIDAD DE NINGÚN TIPO HACIA LOS EXTERNOS DE LA MISMA.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28DB76-82C8-4B46-9064-5668887502C5}"/>
              </a:ext>
            </a:extLst>
          </p:cNvPr>
          <p:cNvSpPr txBox="1"/>
          <p:nvPr/>
        </p:nvSpPr>
        <p:spPr>
          <a:xfrm>
            <a:off x="20024449" y="13225755"/>
            <a:ext cx="7705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metodología espiral refleja la relación de tareas con prototipos rápidos, mayor paralelismo y concurrencia en las actividades de diseño y construcción. </a:t>
            </a:r>
          </a:p>
        </p:txBody>
      </p:sp>
      <p:pic>
        <p:nvPicPr>
          <p:cNvPr id="9" name="Picture 2" descr="Resultado de imagen para modelo de espiral">
            <a:extLst>
              <a:ext uri="{FF2B5EF4-FFF2-40B4-BE49-F238E27FC236}">
                <a16:creationId xmlns:a16="http://schemas.microsoft.com/office/drawing/2014/main" id="{F7CA1EDE-24E2-40D0-93C0-5675A8EC3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776" y="12676320"/>
            <a:ext cx="4728218" cy="36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27C1E778-56F1-4E1D-9E97-292397A238D2}"/>
              </a:ext>
            </a:extLst>
          </p:cNvPr>
          <p:cNvGrpSpPr/>
          <p:nvPr/>
        </p:nvGrpSpPr>
        <p:grpSpPr>
          <a:xfrm>
            <a:off x="835603" y="13779707"/>
            <a:ext cx="12902867" cy="4968040"/>
            <a:chOff x="5453027" y="0"/>
            <a:chExt cx="4766131" cy="4569438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0084BD13-9BCD-4E5B-82F1-4493BA0859EF}"/>
                </a:ext>
              </a:extLst>
            </p:cNvPr>
            <p:cNvSpPr/>
            <p:nvPr/>
          </p:nvSpPr>
          <p:spPr>
            <a:xfrm>
              <a:off x="5453027" y="0"/>
              <a:ext cx="4705894" cy="4322345"/>
            </a:xfrm>
            <a:prstGeom prst="rect">
              <a:avLst/>
            </a:pr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F22BC1B7-3489-400F-B4C5-6E2A8D645D4B}"/>
                </a:ext>
              </a:extLst>
            </p:cNvPr>
            <p:cNvSpPr txBox="1"/>
            <p:nvPr/>
          </p:nvSpPr>
          <p:spPr>
            <a:xfrm>
              <a:off x="5513264" y="61246"/>
              <a:ext cx="4705894" cy="4508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Pueda crear, poder modificar y eliminar cuentas de usuarios.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Usuario Principal pueda aprobar cambios en el inventario de un producto. 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Usuario Principal tenga la capacidad de crear y eliminar productos.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Poder genera un carrito de compras, y en este pueda generar el costo final.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Sistema en línea que ayude a que se conozca en más lugares, la empresa.</a:t>
              </a:r>
            </a:p>
          </p:txBody>
        </p:sp>
      </p:grp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B743777-E4BA-4809-834B-4AF3E8893C05}"/>
              </a:ext>
            </a:extLst>
          </p:cNvPr>
          <p:cNvSpPr txBox="1"/>
          <p:nvPr/>
        </p:nvSpPr>
        <p:spPr>
          <a:xfrm>
            <a:off x="21984185" y="16430708"/>
            <a:ext cx="636549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Métricas de Calidad: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Confiabilidad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Capacidad de Mantenimiento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Funcionabilidad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Usabilidad</a:t>
            </a:r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F5E9A025-A723-40C3-9CB2-05A96587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7445" y="20241385"/>
            <a:ext cx="13901893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D379C046-9A5F-498B-B8BA-3354502C8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5197" y="20411817"/>
            <a:ext cx="10088562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3600" b="1" dirty="0">
                <a:latin typeface="Myriad Pro" pitchFamily="32" charset="0"/>
              </a:rPr>
              <a:t>Diagrama </a:t>
            </a:r>
            <a:r>
              <a:rPr lang="es-ES" altLang="es-MX" sz="4000" b="1" dirty="0">
                <a:latin typeface="Myriad Pro" pitchFamily="32" charset="0"/>
              </a:rPr>
              <a:t>de</a:t>
            </a:r>
            <a:r>
              <a:rPr lang="es-ES" altLang="es-MX" sz="3600" b="1" dirty="0">
                <a:latin typeface="Myriad Pro" pitchFamily="32" charset="0"/>
              </a:rPr>
              <a:t> base de datos</a:t>
            </a:r>
          </a:p>
        </p:txBody>
      </p:sp>
      <p:sp>
        <p:nvSpPr>
          <p:cNvPr id="77" name="Rectangle 23">
            <a:extLst>
              <a:ext uri="{FF2B5EF4-FFF2-40B4-BE49-F238E27FC236}">
                <a16:creationId xmlns:a16="http://schemas.microsoft.com/office/drawing/2014/main" id="{542124DF-9E9B-49E3-9B8D-72D467617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03" y="35326675"/>
            <a:ext cx="28010444" cy="633562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78" name="Rectangle 12">
            <a:extLst>
              <a:ext uri="{FF2B5EF4-FFF2-40B4-BE49-F238E27FC236}">
                <a16:creationId xmlns:a16="http://schemas.microsoft.com/office/drawing/2014/main" id="{F8C9B14A-85E1-475E-875D-022B9DA47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03" y="34273727"/>
            <a:ext cx="28016912" cy="1058099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Text Box 13">
            <a:extLst>
              <a:ext uri="{FF2B5EF4-FFF2-40B4-BE49-F238E27FC236}">
                <a16:creationId xmlns:a16="http://schemas.microsoft.com/office/drawing/2014/main" id="{ABEC8CFB-32B9-40A6-B6E8-396CFFE8A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97" y="34417743"/>
            <a:ext cx="26332299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Dashboard</a:t>
            </a:r>
          </a:p>
        </p:txBody>
      </p:sp>
      <p:graphicFrame>
        <p:nvGraphicFramePr>
          <p:cNvPr id="73" name="Gráfico 72">
            <a:extLst>
              <a:ext uri="{FF2B5EF4-FFF2-40B4-BE49-F238E27FC236}">
                <a16:creationId xmlns:a16="http://schemas.microsoft.com/office/drawing/2014/main" id="{52F2FAA3-6EC5-4029-867F-7FDD1D2C1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51564"/>
              </p:ext>
            </p:extLst>
          </p:nvPr>
        </p:nvGraphicFramePr>
        <p:xfrm>
          <a:off x="9310526" y="35850099"/>
          <a:ext cx="8762094" cy="5176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74" name="Gráfico 73">
            <a:extLst>
              <a:ext uri="{FF2B5EF4-FFF2-40B4-BE49-F238E27FC236}">
                <a16:creationId xmlns:a16="http://schemas.microsoft.com/office/drawing/2014/main" id="{7A305884-E25B-4EF6-B0C9-591130C4F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208785"/>
              </p:ext>
            </p:extLst>
          </p:nvPr>
        </p:nvGraphicFramePr>
        <p:xfrm>
          <a:off x="19080732" y="35815581"/>
          <a:ext cx="8197265" cy="521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76" name="Gráfico 75">
            <a:extLst>
              <a:ext uri="{FF2B5EF4-FFF2-40B4-BE49-F238E27FC236}">
                <a16:creationId xmlns:a16="http://schemas.microsoft.com/office/drawing/2014/main" id="{FB3B4AB0-F085-4DC6-BBB8-AFE13D890D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80751"/>
              </p:ext>
            </p:extLst>
          </p:nvPr>
        </p:nvGraphicFramePr>
        <p:xfrm>
          <a:off x="1192590" y="35850098"/>
          <a:ext cx="6832004" cy="5159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425</Words>
  <Application>Microsoft Office PowerPoint</Application>
  <PresentationFormat>Personalizado</PresentationFormat>
  <Paragraphs>64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Myriad Pro</vt:lpstr>
      <vt:lpstr>Times New Roman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Mariam Rodriguez</cp:lastModifiedBy>
  <cp:revision>43</cp:revision>
  <cp:lastPrinted>1601-01-01T00:00:00Z</cp:lastPrinted>
  <dcterms:created xsi:type="dcterms:W3CDTF">2014-01-30T02:58:40Z</dcterms:created>
  <dcterms:modified xsi:type="dcterms:W3CDTF">2019-05-15T15:49:33Z</dcterms:modified>
</cp:coreProperties>
</file>