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8800425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67234-618A-4926-B56E-B721E5CE024C}" v="1486" dt="2019-05-13T13:49:40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5" autoAdjust="0"/>
    <p:restoredTop sz="94291" autoAdjust="0"/>
  </p:normalViewPr>
  <p:slideViewPr>
    <p:cSldViewPr>
      <p:cViewPr>
        <p:scale>
          <a:sx n="50" d="100"/>
          <a:sy n="50" d="100"/>
        </p:scale>
        <p:origin x="54" y="-8640"/>
      </p:cViewPr>
      <p:guideLst>
        <p:guide orient="horz" pos="2880"/>
        <p:guide pos="3839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m Rodriguez" userId="c09470932690718e" providerId="LiveId" clId="{92E67234-618A-4926-B56E-B721E5CE024C}"/>
    <pc:docChg chg="undo custSel modSld">
      <pc:chgData name="Mariam Rodriguez" userId="c09470932690718e" providerId="LiveId" clId="{92E67234-618A-4926-B56E-B721E5CE024C}" dt="2019-05-13T13:49:40.567" v="931" actId="108"/>
      <pc:docMkLst>
        <pc:docMk/>
      </pc:docMkLst>
      <pc:sldChg chg="addSp delSp modSp">
        <pc:chgData name="Mariam Rodriguez" userId="c09470932690718e" providerId="LiveId" clId="{92E67234-618A-4926-B56E-B721E5CE024C}" dt="2019-05-13T13:49:40.567" v="931" actId="108"/>
        <pc:sldMkLst>
          <pc:docMk/>
          <pc:sldMk cId="0" sldId="256"/>
        </pc:sldMkLst>
        <pc:spChg chg="add mod">
          <ac:chgData name="Mariam Rodriguez" userId="c09470932690718e" providerId="LiveId" clId="{92E67234-618A-4926-B56E-B721E5CE024C}" dt="2019-05-09T23:45:51.444" v="509" actId="1076"/>
          <ac:spMkLst>
            <pc:docMk/>
            <pc:sldMk cId="0" sldId="256"/>
            <ac:spMk id="2" creationId="{9728DB76-82C8-4B46-9064-5668887502C5}"/>
          </ac:spMkLst>
        </pc:spChg>
        <pc:spChg chg="mod">
          <ac:chgData name="Mariam Rodriguez" userId="c09470932690718e" providerId="LiveId" clId="{92E67234-618A-4926-B56E-B721E5CE024C}" dt="2019-05-09T23:17:32.535" v="293" actId="1076"/>
          <ac:spMkLst>
            <pc:docMk/>
            <pc:sldMk cId="0" sldId="256"/>
            <ac:spMk id="7" creationId="{30F8A150-3525-4323-9B39-71ACFDE93B38}"/>
          </ac:spMkLst>
        </pc:spChg>
        <pc:spChg chg="del mod">
          <ac:chgData name="Mariam Rodriguez" userId="c09470932690718e" providerId="LiveId" clId="{92E67234-618A-4926-B56E-B721E5CE024C}" dt="2019-05-09T23:22:20.459" v="367" actId="478"/>
          <ac:spMkLst>
            <pc:docMk/>
            <pc:sldMk cId="0" sldId="256"/>
            <ac:spMk id="10" creationId="{199FB6B8-2B2B-4016-A3B6-CF5AF17E4F60}"/>
          </ac:spMkLst>
        </pc:spChg>
        <pc:spChg chg="del mod">
          <ac:chgData name="Mariam Rodriguez" userId="c09470932690718e" providerId="LiveId" clId="{92E67234-618A-4926-B56E-B721E5CE024C}" dt="2019-05-09T15:41:57.365" v="4" actId="478"/>
          <ac:spMkLst>
            <pc:docMk/>
            <pc:sldMk cId="0" sldId="256"/>
            <ac:spMk id="13" creationId="{1141F914-1F08-4A81-B6AE-F331B36CF0A6}"/>
          </ac:spMkLst>
        </pc:spChg>
        <pc:spChg chg="mod">
          <ac:chgData name="Mariam Rodriguez" userId="c09470932690718e" providerId="LiveId" clId="{92E67234-618A-4926-B56E-B721E5CE024C}" dt="2019-05-09T23:07:23.296" v="176" actId="1076"/>
          <ac:spMkLst>
            <pc:docMk/>
            <pc:sldMk cId="0" sldId="256"/>
            <ac:spMk id="35" creationId="{9DC5CFE4-0048-48F5-B076-1509D3D1B97B}"/>
          </ac:spMkLst>
        </pc:spChg>
        <pc:spChg chg="mod">
          <ac:chgData name="Mariam Rodriguez" userId="c09470932690718e" providerId="LiveId" clId="{92E67234-618A-4926-B56E-B721E5CE024C}" dt="2019-05-09T23:08:35.080" v="189" actId="1076"/>
          <ac:spMkLst>
            <pc:docMk/>
            <pc:sldMk cId="0" sldId="256"/>
            <ac:spMk id="40" creationId="{B086BEB9-538E-4287-812F-736F388B5EA6}"/>
          </ac:spMkLst>
        </pc:spChg>
        <pc:spChg chg="mod">
          <ac:chgData name="Mariam Rodriguez" userId="c09470932690718e" providerId="LiveId" clId="{92E67234-618A-4926-B56E-B721E5CE024C}" dt="2019-05-09T23:08:06.899" v="183" actId="1037"/>
          <ac:spMkLst>
            <pc:docMk/>
            <pc:sldMk cId="0" sldId="256"/>
            <ac:spMk id="41" creationId="{EC5740EC-249A-4E5B-B18F-D829F98D4C41}"/>
          </ac:spMkLst>
        </pc:spChg>
        <pc:spChg chg="mod">
          <ac:chgData name="Mariam Rodriguez" userId="c09470932690718e" providerId="LiveId" clId="{92E67234-618A-4926-B56E-B721E5CE024C}" dt="2019-05-13T13:44:10.932" v="636" actId="108"/>
          <ac:spMkLst>
            <pc:docMk/>
            <pc:sldMk cId="0" sldId="256"/>
            <ac:spMk id="42" creationId="{161F8EE5-A5CC-458C-8F37-7B2BB19AB344}"/>
          </ac:spMkLst>
        </pc:spChg>
        <pc:spChg chg="mod">
          <ac:chgData name="Mariam Rodriguez" userId="c09470932690718e" providerId="LiveId" clId="{92E67234-618A-4926-B56E-B721E5CE024C}" dt="2019-05-09T23:13:55.064" v="274" actId="14100"/>
          <ac:spMkLst>
            <pc:docMk/>
            <pc:sldMk cId="0" sldId="256"/>
            <ac:spMk id="43" creationId="{B32FB1F6-6F24-40BE-A4EE-50D46C5F857A}"/>
          </ac:spMkLst>
        </pc:spChg>
        <pc:spChg chg="mod">
          <ac:chgData name="Mariam Rodriguez" userId="c09470932690718e" providerId="LiveId" clId="{92E67234-618A-4926-B56E-B721E5CE024C}" dt="2019-05-09T23:13:01.183" v="272" actId="1076"/>
          <ac:spMkLst>
            <pc:docMk/>
            <pc:sldMk cId="0" sldId="256"/>
            <ac:spMk id="44" creationId="{EFBC4037-6067-4824-AC68-9733786CE250}"/>
          </ac:spMkLst>
        </pc:spChg>
        <pc:spChg chg="mod">
          <ac:chgData name="Mariam Rodriguez" userId="c09470932690718e" providerId="LiveId" clId="{92E67234-618A-4926-B56E-B721E5CE024C}" dt="2019-05-09T23:10:49.736" v="245" actId="14100"/>
          <ac:spMkLst>
            <pc:docMk/>
            <pc:sldMk cId="0" sldId="256"/>
            <ac:spMk id="45" creationId="{9D338671-1A2A-4D3F-B40C-AA22C0705BC1}"/>
          </ac:spMkLst>
        </pc:spChg>
        <pc:spChg chg="mod">
          <ac:chgData name="Mariam Rodriguez" userId="c09470932690718e" providerId="LiveId" clId="{92E67234-618A-4926-B56E-B721E5CE024C}" dt="2019-05-09T23:14:15.608" v="276" actId="14100"/>
          <ac:spMkLst>
            <pc:docMk/>
            <pc:sldMk cId="0" sldId="256"/>
            <ac:spMk id="46" creationId="{914C3AD4-A9CD-4EEC-94DD-D5A3E2D4061C}"/>
          </ac:spMkLst>
        </pc:spChg>
        <pc:spChg chg="mod">
          <ac:chgData name="Mariam Rodriguez" userId="c09470932690718e" providerId="LiveId" clId="{92E67234-618A-4926-B56E-B721E5CE024C}" dt="2019-05-09T23:10:22.912" v="242" actId="1076"/>
          <ac:spMkLst>
            <pc:docMk/>
            <pc:sldMk cId="0" sldId="256"/>
            <ac:spMk id="47" creationId="{3913B90B-B1E8-4F3E-9C68-F20E453D885C}"/>
          </ac:spMkLst>
        </pc:spChg>
        <pc:spChg chg="add del mod">
          <ac:chgData name="Mariam Rodriguez" userId="c09470932690718e" providerId="LiveId" clId="{92E67234-618A-4926-B56E-B721E5CE024C}" dt="2019-05-09T23:41:03.205" v="398" actId="1076"/>
          <ac:spMkLst>
            <pc:docMk/>
            <pc:sldMk cId="0" sldId="256"/>
            <ac:spMk id="48" creationId="{7CB397D9-C27F-45A7-AF78-76B957EADB4B}"/>
          </ac:spMkLst>
        </pc:spChg>
        <pc:spChg chg="mod">
          <ac:chgData name="Mariam Rodriguez" userId="c09470932690718e" providerId="LiveId" clId="{92E67234-618A-4926-B56E-B721E5CE024C}" dt="2019-05-09T23:10:42.536" v="244" actId="1076"/>
          <ac:spMkLst>
            <pc:docMk/>
            <pc:sldMk cId="0" sldId="256"/>
            <ac:spMk id="49" creationId="{F2AC18CD-E87F-4904-A63E-AB5E7648897A}"/>
          </ac:spMkLst>
        </pc:spChg>
        <pc:spChg chg="mod">
          <ac:chgData name="Mariam Rodriguez" userId="c09470932690718e" providerId="LiveId" clId="{92E67234-618A-4926-B56E-B721E5CE024C}" dt="2019-05-09T23:22:24.537" v="369" actId="1076"/>
          <ac:spMkLst>
            <pc:docMk/>
            <pc:sldMk cId="0" sldId="256"/>
            <ac:spMk id="50" creationId="{B31FDD89-95C9-4890-B3FD-EDC50FB2EFA4}"/>
          </ac:spMkLst>
        </pc:spChg>
        <pc:spChg chg="add mod">
          <ac:chgData name="Mariam Rodriguez" userId="c09470932690718e" providerId="LiveId" clId="{92E67234-618A-4926-B56E-B721E5CE024C}" dt="2019-05-09T22:11:37.803" v="9" actId="1076"/>
          <ac:spMkLst>
            <pc:docMk/>
            <pc:sldMk cId="0" sldId="256"/>
            <ac:spMk id="52" creationId="{B6420045-0F44-4E20-A07D-C9263C89D947}"/>
          </ac:spMkLst>
        </pc:spChg>
        <pc:spChg chg="add">
          <ac:chgData name="Mariam Rodriguez" userId="c09470932690718e" providerId="LiveId" clId="{92E67234-618A-4926-B56E-B721E5CE024C}" dt="2019-05-09T22:11:46.396" v="10"/>
          <ac:spMkLst>
            <pc:docMk/>
            <pc:sldMk cId="0" sldId="256"/>
            <ac:spMk id="53" creationId="{ECFF212A-F4B8-48AA-9AF8-14A819695E53}"/>
          </ac:spMkLst>
        </pc:spChg>
        <pc:spChg chg="mod">
          <ac:chgData name="Mariam Rodriguez" userId="c09470932690718e" providerId="LiveId" clId="{92E67234-618A-4926-B56E-B721E5CE024C}" dt="2019-05-09T23:18:36.703" v="300" actId="1076"/>
          <ac:spMkLst>
            <pc:docMk/>
            <pc:sldMk cId="0" sldId="256"/>
            <ac:spMk id="56" creationId="{08386481-5C24-4CB5-995B-CFD5ACA6037C}"/>
          </ac:spMkLst>
        </pc:spChg>
        <pc:spChg chg="mod">
          <ac:chgData name="Mariam Rodriguez" userId="c09470932690718e" providerId="LiveId" clId="{92E67234-618A-4926-B56E-B721E5CE024C}" dt="2019-05-09T23:18:41.191" v="301" actId="1076"/>
          <ac:spMkLst>
            <pc:docMk/>
            <pc:sldMk cId="0" sldId="256"/>
            <ac:spMk id="57" creationId="{DC1A17CE-A063-4189-926C-0612DB57E211}"/>
          </ac:spMkLst>
        </pc:spChg>
        <pc:spChg chg="add mod">
          <ac:chgData name="Mariam Rodriguez" userId="c09470932690718e" providerId="LiveId" clId="{92E67234-618A-4926-B56E-B721E5CE024C}" dt="2019-05-13T13:48:29.026" v="929" actId="1076"/>
          <ac:spMkLst>
            <pc:docMk/>
            <pc:sldMk cId="0" sldId="256"/>
            <ac:spMk id="59" creationId="{0084BD13-9BCD-4E5B-82F1-4493BA0859EF}"/>
          </ac:spMkLst>
        </pc:spChg>
        <pc:spChg chg="add mod">
          <ac:chgData name="Mariam Rodriguez" userId="c09470932690718e" providerId="LiveId" clId="{92E67234-618A-4926-B56E-B721E5CE024C}" dt="2019-05-13T13:49:40.567" v="931" actId="108"/>
          <ac:spMkLst>
            <pc:docMk/>
            <pc:sldMk cId="0" sldId="256"/>
            <ac:spMk id="60" creationId="{F22BC1B7-3489-400F-B4C5-6E2A8D645D4B}"/>
          </ac:spMkLst>
        </pc:spChg>
        <pc:spChg chg="mod">
          <ac:chgData name="Mariam Rodriguez" userId="c09470932690718e" providerId="LiveId" clId="{92E67234-618A-4926-B56E-B721E5CE024C}" dt="2019-05-09T23:18:20.159" v="295" actId="1076"/>
          <ac:spMkLst>
            <pc:docMk/>
            <pc:sldMk cId="0" sldId="256"/>
            <ac:spMk id="61" creationId="{E36FC201-14E0-4EFB-B8B7-2F2C3EFF4D02}"/>
          </ac:spMkLst>
        </pc:spChg>
        <pc:spChg chg="add mod">
          <ac:chgData name="Mariam Rodriguez" userId="c09470932690718e" providerId="LiveId" clId="{92E67234-618A-4926-B56E-B721E5CE024C}" dt="2019-05-09T23:22:15.255" v="365" actId="1076"/>
          <ac:spMkLst>
            <pc:docMk/>
            <pc:sldMk cId="0" sldId="256"/>
            <ac:spMk id="62" creationId="{F5E9A025-A723-40C3-9CB2-05A965875BFE}"/>
          </ac:spMkLst>
        </pc:spChg>
        <pc:spChg chg="add mod">
          <ac:chgData name="Mariam Rodriguez" userId="c09470932690718e" providerId="LiveId" clId="{92E67234-618A-4926-B56E-B721E5CE024C}" dt="2019-05-09T23:22:18.167" v="366" actId="1076"/>
          <ac:spMkLst>
            <pc:docMk/>
            <pc:sldMk cId="0" sldId="256"/>
            <ac:spMk id="63" creationId="{D379C046-9A5F-498B-B8BA-3354502C8BED}"/>
          </ac:spMkLst>
        </pc:spChg>
        <pc:spChg chg="mod ord">
          <ac:chgData name="Mariam Rodriguez" userId="c09470932690718e" providerId="LiveId" clId="{92E67234-618A-4926-B56E-B721E5CE024C}" dt="2019-05-09T23:08:29.569" v="188" actId="1076"/>
          <ac:spMkLst>
            <pc:docMk/>
            <pc:sldMk cId="0" sldId="256"/>
            <ac:spMk id="64" creationId="{8561955E-3F3B-42FF-B45A-2D7DDD34F97F}"/>
          </ac:spMkLst>
        </pc:spChg>
        <pc:spChg chg="mod">
          <ac:chgData name="Mariam Rodriguez" userId="c09470932690718e" providerId="LiveId" clId="{92E67234-618A-4926-B56E-B721E5CE024C}" dt="2019-05-09T23:24:54.831" v="384" actId="14100"/>
          <ac:spMkLst>
            <pc:docMk/>
            <pc:sldMk cId="0" sldId="256"/>
            <ac:spMk id="65" creationId="{4B5F695F-2FDB-4332-874C-6B5E9BF5D063}"/>
          </ac:spMkLst>
        </pc:spChg>
        <pc:spChg chg="mod">
          <ac:chgData name="Mariam Rodriguez" userId="c09470932690718e" providerId="LiveId" clId="{92E67234-618A-4926-B56E-B721E5CE024C}" dt="2019-05-09T23:23:10.718" v="374" actId="1076"/>
          <ac:spMkLst>
            <pc:docMk/>
            <pc:sldMk cId="0" sldId="256"/>
            <ac:spMk id="66" creationId="{C91F29E3-FDA3-450A-A6FF-9A77B7FF6333}"/>
          </ac:spMkLst>
        </pc:spChg>
        <pc:spChg chg="mod">
          <ac:chgData name="Mariam Rodriguez" userId="c09470932690718e" providerId="LiveId" clId="{92E67234-618A-4926-B56E-B721E5CE024C}" dt="2019-05-09T23:45:00.584" v="507" actId="1076"/>
          <ac:spMkLst>
            <pc:docMk/>
            <pc:sldMk cId="0" sldId="256"/>
            <ac:spMk id="67" creationId="{1C8F20C7-4AA1-4F68-BF7A-1EBB42F12D2F}"/>
          </ac:spMkLst>
        </pc:spChg>
        <pc:spChg chg="add mod">
          <ac:chgData name="Mariam Rodriguez" userId="c09470932690718e" providerId="LiveId" clId="{92E67234-618A-4926-B56E-B721E5CE024C}" dt="2019-05-09T23:45:48.701" v="508" actId="1076"/>
          <ac:spMkLst>
            <pc:docMk/>
            <pc:sldMk cId="0" sldId="256"/>
            <ac:spMk id="68" creationId="{FB743777-E4BA-4809-834B-4AF3E8893C05}"/>
          </ac:spMkLst>
        </pc:spChg>
        <pc:spChg chg="mod ord">
          <ac:chgData name="Mariam Rodriguez" userId="c09470932690718e" providerId="LiveId" clId="{92E67234-618A-4926-B56E-B721E5CE024C}" dt="2019-05-09T23:14:02.151" v="275" actId="14100"/>
          <ac:spMkLst>
            <pc:docMk/>
            <pc:sldMk cId="0" sldId="256"/>
            <ac:spMk id="3075" creationId="{3BE0C4DF-8B8C-4E55-BD3D-AD23BEEB949A}"/>
          </ac:spMkLst>
        </pc:spChg>
        <pc:spChg chg="mod">
          <ac:chgData name="Mariam Rodriguez" userId="c09470932690718e" providerId="LiveId" clId="{92E67234-618A-4926-B56E-B721E5CE024C}" dt="2019-05-09T23:07:54.392" v="180" actId="14100"/>
          <ac:spMkLst>
            <pc:docMk/>
            <pc:sldMk cId="0" sldId="256"/>
            <ac:spMk id="3078" creationId="{FBD784B3-1072-4087-B64B-7C029B5C1870}"/>
          </ac:spMkLst>
        </pc:spChg>
        <pc:spChg chg="mod">
          <ac:chgData name="Mariam Rodriguez" userId="c09470932690718e" providerId="LiveId" clId="{92E67234-618A-4926-B56E-B721E5CE024C}" dt="2019-05-09T23:25:18.382" v="386" actId="1076"/>
          <ac:spMkLst>
            <pc:docMk/>
            <pc:sldMk cId="0" sldId="256"/>
            <ac:spMk id="3084" creationId="{B47AD51B-281E-4DE3-9B50-692D1B152BF8}"/>
          </ac:spMkLst>
        </pc:spChg>
        <pc:spChg chg="mod">
          <ac:chgData name="Mariam Rodriguez" userId="c09470932690718e" providerId="LiveId" clId="{92E67234-618A-4926-B56E-B721E5CE024C}" dt="2019-05-09T23:25:21.839" v="387" actId="1076"/>
          <ac:spMkLst>
            <pc:docMk/>
            <pc:sldMk cId="0" sldId="256"/>
            <ac:spMk id="3085" creationId="{85229193-C459-4B9F-90AB-0E9D144DBF89}"/>
          </ac:spMkLst>
        </pc:spChg>
        <pc:grpChg chg="add mod">
          <ac:chgData name="Mariam Rodriguez" userId="c09470932690718e" providerId="LiveId" clId="{92E67234-618A-4926-B56E-B721E5CE024C}" dt="2019-05-09T23:15:12.960" v="289" actId="14100"/>
          <ac:grpSpMkLst>
            <pc:docMk/>
            <pc:sldMk cId="0" sldId="256"/>
            <ac:grpSpMk id="58" creationId="{27C1E778-56F1-4E1D-9E97-292397A238D2}"/>
          </ac:grpSpMkLst>
        </pc:grpChg>
        <pc:graphicFrameChg chg="del mod">
          <ac:chgData name="Mariam Rodriguez" userId="c09470932690718e" providerId="LiveId" clId="{92E67234-618A-4926-B56E-B721E5CE024C}" dt="2019-05-09T22:17:41.547" v="114" actId="478"/>
          <ac:graphicFrameMkLst>
            <pc:docMk/>
            <pc:sldMk cId="0" sldId="256"/>
            <ac:graphicFrameMk id="3" creationId="{606B08ED-7B1F-433B-9398-EE0115AF9617}"/>
          </ac:graphicFrameMkLst>
        </pc:graphicFrameChg>
        <pc:graphicFrameChg chg="del mod">
          <ac:chgData name="Mariam Rodriguez" userId="c09470932690718e" providerId="LiveId" clId="{92E67234-618A-4926-B56E-B721E5CE024C}" dt="2019-05-09T23:46:17.189" v="511" actId="478"/>
          <ac:graphicFrameMkLst>
            <pc:docMk/>
            <pc:sldMk cId="0" sldId="256"/>
            <ac:graphicFrameMk id="8" creationId="{B0BE0EBE-8A86-4ADC-B00B-A7B498738E24}"/>
          </ac:graphicFrameMkLst>
        </pc:graphicFrameChg>
        <pc:picChg chg="del">
          <ac:chgData name="Mariam Rodriguez" userId="c09470932690718e" providerId="LiveId" clId="{92E67234-618A-4926-B56E-B721E5CE024C}" dt="2019-05-09T22:17:43.078" v="115" actId="478"/>
          <ac:picMkLst>
            <pc:docMk/>
            <pc:sldMk cId="0" sldId="256"/>
            <ac:picMk id="5" creationId="{F1576D08-4598-4464-A157-BAEE1AC5C4EE}"/>
          </ac:picMkLst>
        </pc:picChg>
        <pc:picChg chg="mod">
          <ac:chgData name="Mariam Rodriguez" userId="c09470932690718e" providerId="LiveId" clId="{92E67234-618A-4926-B56E-B721E5CE024C}" dt="2019-05-09T23:41:15.781" v="400" actId="1076"/>
          <ac:picMkLst>
            <pc:docMk/>
            <pc:sldMk cId="0" sldId="256"/>
            <ac:picMk id="6" creationId="{47BA8253-BC67-4A2A-B46D-DF9D0309F7F5}"/>
          </ac:picMkLst>
        </pc:picChg>
        <pc:picChg chg="add mod">
          <ac:chgData name="Mariam Rodriguez" userId="c09470932690718e" providerId="LiveId" clId="{92E67234-618A-4926-B56E-B721E5CE024C}" dt="2019-05-09T23:45:56.404" v="510" actId="1076"/>
          <ac:picMkLst>
            <pc:docMk/>
            <pc:sldMk cId="0" sldId="256"/>
            <ac:picMk id="9" creationId="{F7CA1EDE-24E2-40D0-93C0-5675A8EC37BD}"/>
          </ac:picMkLst>
        </pc:picChg>
        <pc:picChg chg="del">
          <ac:chgData name="Mariam Rodriguez" userId="c09470932690718e" providerId="LiveId" clId="{92E67234-618A-4926-B56E-B721E5CE024C}" dt="2019-05-09T15:41:52.654" v="2" actId="478"/>
          <ac:picMkLst>
            <pc:docMk/>
            <pc:sldMk cId="0" sldId="256"/>
            <ac:picMk id="11" creationId="{A95317F3-A128-4DF9-AC13-9292A8CB22AD}"/>
          </ac:picMkLst>
        </pc:picChg>
        <pc:picChg chg="mod">
          <ac:chgData name="Mariam Rodriguez" userId="c09470932690718e" providerId="LiveId" clId="{92E67234-618A-4926-B56E-B721E5CE024C}" dt="2019-05-09T23:21:37.897" v="317" actId="1076"/>
          <ac:picMkLst>
            <pc:docMk/>
            <pc:sldMk cId="0" sldId="256"/>
            <ac:picMk id="12" creationId="{171FB81C-B528-4D9C-A7F0-B3E3C49377A6}"/>
          </ac:picMkLst>
        </pc:picChg>
        <pc:picChg chg="mod">
          <ac:chgData name="Mariam Rodriguez" userId="c09470932690718e" providerId="LiveId" clId="{92E67234-618A-4926-B56E-B721E5CE024C}" dt="2019-05-09T23:11:10.224" v="250" actId="1076"/>
          <ac:picMkLst>
            <pc:docMk/>
            <pc:sldMk cId="0" sldId="256"/>
            <ac:picMk id="14" creationId="{ED92A821-3211-4DAD-85A1-4478A8C42430}"/>
          </ac:picMkLst>
        </pc:picChg>
        <pc:picChg chg="add mod">
          <ac:chgData name="Mariam Rodriguez" userId="c09470932690718e" providerId="LiveId" clId="{92E67234-618A-4926-B56E-B721E5CE024C}" dt="2019-05-09T23:25:01.094" v="385" actId="1076"/>
          <ac:picMkLst>
            <pc:docMk/>
            <pc:sldMk cId="0" sldId="256"/>
            <ac:picMk id="51" creationId="{DFC873F3-B57B-4A82-B6AE-C352F86A13D6}"/>
          </ac:picMkLst>
        </pc:picChg>
        <pc:picChg chg="add mod">
          <ac:chgData name="Mariam Rodriguez" userId="c09470932690718e" providerId="LiveId" clId="{92E67234-618A-4926-B56E-B721E5CE024C}" dt="2019-05-09T23:09:50.793" v="204" actId="571"/>
          <ac:picMkLst>
            <pc:docMk/>
            <pc:sldMk cId="0" sldId="256"/>
            <ac:picMk id="54" creationId="{113FFD0A-767B-4D1F-BAE3-2043F55AB5BA}"/>
          </ac:picMkLst>
        </pc:picChg>
        <pc:picChg chg="add mod">
          <ac:chgData name="Mariam Rodriguez" userId="c09470932690718e" providerId="LiveId" clId="{92E67234-618A-4926-B56E-B721E5CE024C}" dt="2019-05-09T23:09:50.793" v="204" actId="571"/>
          <ac:picMkLst>
            <pc:docMk/>
            <pc:sldMk cId="0" sldId="256"/>
            <ac:picMk id="55" creationId="{C41611BE-1D8F-4C67-B0B4-35FFA0ABD6C6}"/>
          </ac:picMkLst>
        </pc:picChg>
        <pc:picChg chg="mod">
          <ac:chgData name="Mariam Rodriguez" userId="c09470932690718e" providerId="LiveId" clId="{92E67234-618A-4926-B56E-B721E5CE024C}" dt="2019-05-09T23:11:01.657" v="248" actId="1076"/>
          <ac:picMkLst>
            <pc:docMk/>
            <pc:sldMk cId="0" sldId="256"/>
            <ac:picMk id="1026" creationId="{46B3584F-1B22-4DC3-829A-85A65FCEAA7E}"/>
          </ac:picMkLst>
        </pc:picChg>
        <pc:picChg chg="mod">
          <ac:chgData name="Mariam Rodriguez" userId="c09470932690718e" providerId="LiveId" clId="{92E67234-618A-4926-B56E-B721E5CE024C}" dt="2019-05-09T23:10:55.713" v="246" actId="1076"/>
          <ac:picMkLst>
            <pc:docMk/>
            <pc:sldMk cId="0" sldId="256"/>
            <ac:picMk id="1030" creationId="{04F50968-4D9A-4B47-BC0D-EFC1BDEC4A4B}"/>
          </ac:picMkLst>
        </pc:picChg>
        <pc:picChg chg="mod">
          <ac:chgData name="Mariam Rodriguez" userId="c09470932690718e" providerId="LiveId" clId="{92E67234-618A-4926-B56E-B721E5CE024C}" dt="2019-05-09T23:10:59.096" v="247" actId="1076"/>
          <ac:picMkLst>
            <pc:docMk/>
            <pc:sldMk cId="0" sldId="256"/>
            <ac:picMk id="1034" creationId="{3B99A050-B316-4558-832F-BDCC92D6FACD}"/>
          </ac:picMkLst>
        </pc:picChg>
        <pc:picChg chg="mod">
          <ac:chgData name="Mariam Rodriguez" userId="c09470932690718e" providerId="LiveId" clId="{92E67234-618A-4926-B56E-B721E5CE024C}" dt="2019-05-13T05:43:13.439" v="512" actId="208"/>
          <ac:picMkLst>
            <pc:docMk/>
            <pc:sldMk cId="0" sldId="256"/>
            <ac:picMk id="3073" creationId="{95CE6401-D2EA-471F-B834-BE558BD19265}"/>
          </ac:picMkLst>
        </pc:picChg>
        <pc:picChg chg="mod">
          <ac:chgData name="Mariam Rodriguez" userId="c09470932690718e" providerId="LiveId" clId="{92E67234-618A-4926-B56E-B721E5CE024C}" dt="2019-05-09T23:22:48.691" v="371" actId="1076"/>
          <ac:picMkLst>
            <pc:docMk/>
            <pc:sldMk cId="0" sldId="256"/>
            <ac:picMk id="3103" creationId="{CB75E84D-C5D7-46D1-A536-F99B159E28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AE4D6443-5E06-4BFC-9127-29D28090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D24819F-2C61-48F4-A4C0-86736399812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04FCA3B-F1EC-4FB7-8071-2B401E309B9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5989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990427" indent="-380933" algn="l" defTabSz="5989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523733" indent="-304747" algn="l" defTabSz="5989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2133227" indent="-304747" algn="l" defTabSz="5989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742720" indent="-304747" algn="l" defTabSz="5989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6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BE609293-7182-4939-A00F-71DA3F6897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6000" y="695325"/>
            <a:ext cx="228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2EE09EC-A35D-4E38-8C16-147BD5CA8A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altLang="es-MX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759A-D9DC-45B7-AAB5-9C3EA96C2E8D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01585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2C32-E65E-445A-B320-6DE0DA959D4C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08758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C8B-ED9D-440B-A094-0CAF11499961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7245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C6743-FCCA-41EC-BB67-104B79651A10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56059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EA42-9BDB-4F58-81DC-5F08BACB49DC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1558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05FB-A084-4AE6-AEF7-65D98DEC2BA7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17854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1AC8-EB20-4C39-A09A-B1E0E554351F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51111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157E-4D71-4742-AE3B-1A729AADE299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1186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718E-A7F6-4334-9836-FE33FE2820F7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9465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5259-53CA-4D56-B100-5F8812E9B99B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24813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7AD55-CCA2-4FF3-925C-88D859C9E5CA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13183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04677-D634-4DBF-B464-B0E07B2D958A}" type="slidenum">
              <a:rPr lang="es-MX" altLang="es-MX" smtClean="0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20122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23">
            <a:extLst>
              <a:ext uri="{FF2B5EF4-FFF2-40B4-BE49-F238E27FC236}">
                <a16:creationId xmlns:a16="http://schemas.microsoft.com/office/drawing/2014/main" id="{6C5B1A62-295C-4085-8F61-87C2498D3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5083" y="3947971"/>
            <a:ext cx="13913468" cy="1270423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70" name="Rectangle 12">
            <a:extLst>
              <a:ext uri="{FF2B5EF4-FFF2-40B4-BE49-F238E27FC236}">
                <a16:creationId xmlns:a16="http://schemas.microsoft.com/office/drawing/2014/main" id="{1E5494CE-72A8-41A1-877D-C54F691BF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3494" y="2939452"/>
            <a:ext cx="13915057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Text Box 13">
            <a:extLst>
              <a:ext uri="{FF2B5EF4-FFF2-40B4-BE49-F238E27FC236}">
                <a16:creationId xmlns:a16="http://schemas.microsoft.com/office/drawing/2014/main" id="{51587575-1A00-4292-A3C6-61ACA411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1615" y="3125697"/>
            <a:ext cx="10088562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Desarrollo</a:t>
            </a:r>
          </a:p>
        </p:txBody>
      </p:sp>
      <p:pic>
        <p:nvPicPr>
          <p:cNvPr id="72" name="Imagen 71">
            <a:extLst>
              <a:ext uri="{FF2B5EF4-FFF2-40B4-BE49-F238E27FC236}">
                <a16:creationId xmlns:a16="http://schemas.microsoft.com/office/drawing/2014/main" id="{B2DFEAF3-D590-47FF-97CC-03F0CD0AE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571" y="4087983"/>
            <a:ext cx="13079750" cy="4455449"/>
          </a:xfrm>
          <a:prstGeom prst="rect">
            <a:avLst/>
          </a:prstGeom>
        </p:spPr>
      </p:pic>
      <p:sp>
        <p:nvSpPr>
          <p:cNvPr id="49" name="Rectangle 23">
            <a:extLst>
              <a:ext uri="{FF2B5EF4-FFF2-40B4-BE49-F238E27FC236}">
                <a16:creationId xmlns:a16="http://schemas.microsoft.com/office/drawing/2014/main" id="{F2AC18CD-E87F-4904-A63E-AB5E76488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1644" y="20913620"/>
            <a:ext cx="13961321" cy="523424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B31FDD89-95C9-4890-B3FD-EDC50FB2E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15" y="29176670"/>
            <a:ext cx="13901893" cy="678494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64" name="Rectangle 23">
            <a:extLst>
              <a:ext uri="{FF2B5EF4-FFF2-40B4-BE49-F238E27FC236}">
                <a16:creationId xmlns:a16="http://schemas.microsoft.com/office/drawing/2014/main" id="{8561955E-3F3B-42FF-B45A-2D7DDD34F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12" y="4103961"/>
            <a:ext cx="13918029" cy="647715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id="{E36FC201-14E0-4EFB-B8B7-2F2C3EFF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76" y="21823526"/>
            <a:ext cx="13967937" cy="592362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914C3AD4-A9CD-4EEC-94DD-D5A3E2D4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992" y="15266727"/>
            <a:ext cx="13977559" cy="5378621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95CE6401-D2EA-471F-B834-BE558BD1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52" y="206062"/>
            <a:ext cx="28083120" cy="2735263"/>
          </a:xfrm>
          <a:prstGeom prst="rect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3BE0C4DF-8B8C-4E55-BD3D-AD23BEE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83" y="3057970"/>
            <a:ext cx="13915058" cy="1026120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02CA90EC-BE57-447A-AC60-0B0AE3A7C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872" y="244162"/>
            <a:ext cx="22279083" cy="144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s-ES" altLang="es-MX" sz="4400" b="1" dirty="0">
                <a:latin typeface="Myriad Pro" pitchFamily="32" charset="0"/>
              </a:rPr>
              <a:t>Sistema de Venta-Inventario, desarrollo, aplicación y ventajas </a:t>
            </a:r>
          </a:p>
          <a:p>
            <a:pPr algn="ctr" eaLnBrk="1" hangingPunct="1">
              <a:buClrTx/>
            </a:pPr>
            <a:r>
              <a:rPr lang="es-ES" altLang="es-MX" sz="4400" b="1" dirty="0">
                <a:latin typeface="Myriad Pro" pitchFamily="32" charset="0"/>
              </a:rPr>
              <a:t>en un ámbito comercial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A8F4F64-5094-48E9-919D-DB4AD3F28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57" y="3235770"/>
            <a:ext cx="9789309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Introducción</a:t>
            </a:r>
            <a:endParaRPr lang="es-ES" altLang="es-MX" sz="3600" b="1" dirty="0">
              <a:latin typeface="Myriad Pro" pitchFamily="32" charset="0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BD784B3-1072-4087-B64B-7C029B5C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16" y="10799119"/>
            <a:ext cx="13890526" cy="1058099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0625BF84-9B77-4851-BF01-8419FB14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637" y="1697784"/>
            <a:ext cx="2180848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</a:pPr>
            <a:r>
              <a:rPr lang="es-ES" altLang="es-MX" sz="2400" b="1" dirty="0"/>
              <a:t>García-Pérez A. ; Hernández-Alonso A. ; Rodriguez-Rodriguez M. ; Rojas-Colorado I.J. ; Barajas-Rangel J.D.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83309913-F506-45D7-8690-0B18957B9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169" y="2222187"/>
            <a:ext cx="1110173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</a:pPr>
            <a:r>
              <a:rPr lang="es-ES" altLang="es-MX" b="1" dirty="0"/>
              <a:t>ÁREA DE CIENCIAS DE LA COMPUTACIÓN, INGENIERÍA DE SOFTWARE B</a:t>
            </a:r>
          </a:p>
        </p:txBody>
      </p:sp>
      <p:sp>
        <p:nvSpPr>
          <p:cNvPr id="35" name="Text Box 4">
            <a:extLst>
              <a:ext uri="{FF2B5EF4-FFF2-40B4-BE49-F238E27FC236}">
                <a16:creationId xmlns:a16="http://schemas.microsoft.com/office/drawing/2014/main" id="{9DC5CFE4-0048-48F5-B076-1509D3D1B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15" y="10989096"/>
            <a:ext cx="13804402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Objetivo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086BEB9-538E-4287-812F-736F388B5EA6}"/>
              </a:ext>
            </a:extLst>
          </p:cNvPr>
          <p:cNvSpPr txBox="1"/>
          <p:nvPr/>
        </p:nvSpPr>
        <p:spPr>
          <a:xfrm>
            <a:off x="309003" y="4159695"/>
            <a:ext cx="13691567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Sistema de Venta –Inventario (SVI) desarrollado para la empresa </a:t>
            </a:r>
            <a:r>
              <a:rPr lang="es-ES" sz="3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SyOdIM</a:t>
            </a:r>
            <a:r>
              <a:rPr lang="es-ES" alt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 construido en los lenguajes HTML, JAVASCRIPT, CSS y PHP apoyándonos en el Framework XAMPP, y utilizando la plataforma GITHUB para el control de versiones. </a:t>
            </a:r>
          </a:p>
          <a:p>
            <a:pPr algn="just"/>
            <a:endParaRPr lang="es-ES" altLang="es-MX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MX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MX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MX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ES" altLang="es-MX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alt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sistema funge como una herramienta que va a facilitar y aumentar la venta de productos, alcanzando a mas clientes y facilitando su interacción con la tienda.</a:t>
            </a:r>
          </a:p>
          <a:p>
            <a:pPr algn="just"/>
            <a:endParaRPr lang="es-ES" altLang="es-MX" sz="3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EC5740EC-249A-4E5B-B18F-D829F98D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71" y="11851064"/>
            <a:ext cx="13908670" cy="214794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61F8EE5-A5CC-458C-8F37-7B2BB19AB344}"/>
              </a:ext>
            </a:extLst>
          </p:cNvPr>
          <p:cNvSpPr txBox="1"/>
          <p:nvPr/>
        </p:nvSpPr>
        <p:spPr>
          <a:xfrm>
            <a:off x="407404" y="11966112"/>
            <a:ext cx="13773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Desarrollar un SVI con las especificaciones pedidas del cliente, con un diseño intuitivo, responsivo y fiable, asegurando así el aumento de ventas para el cliente y mayor eficiencia en el manejo de su inventario.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B32FB1F6-6F24-40BE-A4EE-50D46C5F8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16" y="14335361"/>
            <a:ext cx="14007897" cy="933604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EFBC4037-6067-4824-AC68-9733786C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213" y="14471527"/>
            <a:ext cx="13902885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Requerimientos</a:t>
            </a:r>
          </a:p>
        </p:txBody>
      </p:sp>
      <p:pic>
        <p:nvPicPr>
          <p:cNvPr id="3103" name="Picture 31" descr="https://lh6.googleusercontent.com/b7N5obfXFbQ1IMWEsR01sESR4XfKWyyboMyg5bpXW75l2cTCEHzK0RymBMvLm1lHYJO5AMHUiEila4S3ZWZ_ZORjfXFMZliZMoKg7TJuroUd7f15HS2mzgYkwAWVtlpD__ZZ_iE3">
            <a:extLst>
              <a:ext uri="{FF2B5EF4-FFF2-40B4-BE49-F238E27FC236}">
                <a16:creationId xmlns:a16="http://schemas.microsoft.com/office/drawing/2014/main" id="{CB75E84D-C5D7-46D1-A536-F99B159E2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46" y="29305175"/>
            <a:ext cx="13410224" cy="481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12">
            <a:extLst>
              <a:ext uri="{FF2B5EF4-FFF2-40B4-BE49-F238E27FC236}">
                <a16:creationId xmlns:a16="http://schemas.microsoft.com/office/drawing/2014/main" id="{08386481-5C24-4CB5-995B-CFD5ACA6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44" y="20868178"/>
            <a:ext cx="13970118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id="{DC1A17CE-A063-4189-926C-0612DB57E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976" y="21027403"/>
            <a:ext cx="13863225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Análisis</a:t>
            </a:r>
            <a:r>
              <a:rPr lang="es-ES" altLang="es-MX" sz="3600" b="1" dirty="0">
                <a:latin typeface="Myriad Pro" pitchFamily="32" charset="0"/>
              </a:rPr>
              <a:t> de riesgos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71FB81C-B528-4D9C-A7F0-B3E3C49377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17" y="21989497"/>
            <a:ext cx="9903521" cy="5514333"/>
          </a:xfrm>
          <a:prstGeom prst="rect">
            <a:avLst/>
          </a:prstGeom>
        </p:spPr>
      </p:pic>
      <p:sp>
        <p:nvSpPr>
          <p:cNvPr id="65" name="Rectangle 23">
            <a:extLst>
              <a:ext uri="{FF2B5EF4-FFF2-40B4-BE49-F238E27FC236}">
                <a16:creationId xmlns:a16="http://schemas.microsoft.com/office/drawing/2014/main" id="{4B5F695F-2FDB-4332-874C-6B5E9BF5D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933" y="35044268"/>
            <a:ext cx="11593288" cy="48509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66" name="Rectangle 12">
            <a:extLst>
              <a:ext uri="{FF2B5EF4-FFF2-40B4-BE49-F238E27FC236}">
                <a16:creationId xmlns:a16="http://schemas.microsoft.com/office/drawing/2014/main" id="{C91F29E3-FDA3-450A-A6FF-9A77B7FF6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2360" y="33999693"/>
            <a:ext cx="11599385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Text Box 13">
            <a:extLst>
              <a:ext uri="{FF2B5EF4-FFF2-40B4-BE49-F238E27FC236}">
                <a16:creationId xmlns:a16="http://schemas.microsoft.com/office/drawing/2014/main" id="{1C8F20C7-4AA1-4F68-BF7A-1EBB42F1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8455" y="34127498"/>
            <a:ext cx="1146610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2250"/>
              </a:spcBef>
              <a:buClrTx/>
            </a:pPr>
            <a:r>
              <a:rPr lang="es-ES" altLang="es-MX" sz="3600" b="1" dirty="0">
                <a:latin typeface="Myriad Pro" pitchFamily="32" charset="0"/>
              </a:rPr>
              <a:t>Dashboard</a:t>
            </a:r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id="{9D338671-1A2A-4D3F-B40C-AA22C070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7171" y="19987509"/>
            <a:ext cx="13940032" cy="998140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Text Box 13">
            <a:extLst>
              <a:ext uri="{FF2B5EF4-FFF2-40B4-BE49-F238E27FC236}">
                <a16:creationId xmlns:a16="http://schemas.microsoft.com/office/drawing/2014/main" id="{3913B90B-B1E8-4F3E-9C68-F20E453D8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615" y="20146643"/>
            <a:ext cx="13833369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Pantallas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6369CC1-8688-45D7-9468-853034EAA4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6459160"/>
            <a:ext cx="1667358" cy="166735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643B774-ABED-4517-8B20-F4EA551022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04" y="6278748"/>
            <a:ext cx="2002951" cy="200295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4386303-69C0-4AEE-80E1-D8195E163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44" y="6446824"/>
            <a:ext cx="1182128" cy="16668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31816E2-73C9-4D35-B5A9-3905A2A608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108" y="6459718"/>
            <a:ext cx="1183428" cy="16668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9F558F55-5FD7-4176-B7E1-7353D77FCB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395" y="6694663"/>
            <a:ext cx="3599729" cy="1196910"/>
          </a:xfrm>
          <a:prstGeom prst="rect">
            <a:avLst/>
          </a:prstGeom>
        </p:spPr>
      </p:pic>
      <p:sp>
        <p:nvSpPr>
          <p:cNvPr id="52" name="Rectangle 6">
            <a:extLst>
              <a:ext uri="{FF2B5EF4-FFF2-40B4-BE49-F238E27FC236}">
                <a16:creationId xmlns:a16="http://schemas.microsoft.com/office/drawing/2014/main" id="{B6420045-0F44-4E20-A07D-C9263C89D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032707"/>
            <a:ext cx="28782241" cy="1139174"/>
          </a:xfrm>
          <a:prstGeom prst="rect">
            <a:avLst/>
          </a:prstGeom>
          <a:solidFill>
            <a:srgbClr val="0F355A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s-MX" sz="3600" dirty="0">
              <a:latin typeface="+mj-lt"/>
              <a:cs typeface="Arial" charset="0"/>
            </a:endParaRPr>
          </a:p>
        </p:txBody>
      </p:sp>
      <p:sp>
        <p:nvSpPr>
          <p:cNvPr id="53" name="CuadroTexto 63">
            <a:extLst>
              <a:ext uri="{FF2B5EF4-FFF2-40B4-BE49-F238E27FC236}">
                <a16:creationId xmlns:a16="http://schemas.microsoft.com/office/drawing/2014/main" id="{ECFF212A-F4B8-48AA-9AF8-14A819695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4" y="42089856"/>
            <a:ext cx="2842358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s-MX" altLang="es-MX" sz="2000" dirty="0">
                <a:solidFill>
                  <a:schemeClr val="bg1"/>
                </a:solidFill>
              </a:rPr>
              <a:t>LA SIGUIENTE EXPOSICIÓN LLAMADA EXPO-CICOMP PRIMAVERA 2019. ES DE CARÁCTER ACADÉMICO Y TIENE LA ÚNICA FINALIDAD DE PRESENTAR TRABAJOS FINALES DE PROYECTOS DE LAS CARRERAS DE INGENIERÍA EN COMPUTACIÓN E INGENIERÍA EN INFORMÁTICA  NO REPRESENTAN DE NINGUNA FORMA ALGÚN TIPO DE SITUACIÓN ADMINISTRATIVA, LEGAL, JURÍDICA, O CUALQUIER OTRA PARECIDA DE ESTAS.</a:t>
            </a:r>
          </a:p>
          <a:p>
            <a:pPr algn="just"/>
            <a:r>
              <a:rPr lang="es-MX" altLang="es-MX" sz="2000" dirty="0">
                <a:solidFill>
                  <a:schemeClr val="bg1"/>
                </a:solidFill>
              </a:rPr>
              <a:t> Y CUALQUIER SIMILITUD CON CUALQUIERA AFUERA DE LAS INSTALACIONES DE LA U.A.S.L.P. ES MERA COINCIDENCIA ACCIDENTAL, SIN RESPONSABILIDAD DE NINGÚN TIPO HACIA LOS EXTERNOS DE LA MISMA.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728DB76-82C8-4B46-9064-5668887502C5}"/>
              </a:ext>
            </a:extLst>
          </p:cNvPr>
          <p:cNvSpPr txBox="1"/>
          <p:nvPr/>
        </p:nvSpPr>
        <p:spPr>
          <a:xfrm>
            <a:off x="19941970" y="9498335"/>
            <a:ext cx="7705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metodología espiral refleja la relación de tareas con prototipos rápidos, mayor paralelismo y concurrencia en las actividades de diseño y construcción. </a:t>
            </a:r>
          </a:p>
        </p:txBody>
      </p:sp>
      <p:pic>
        <p:nvPicPr>
          <p:cNvPr id="9" name="Picture 2" descr="Resultado de imagen para modelo de espiral">
            <a:extLst>
              <a:ext uri="{FF2B5EF4-FFF2-40B4-BE49-F238E27FC236}">
                <a16:creationId xmlns:a16="http://schemas.microsoft.com/office/drawing/2014/main" id="{F7CA1EDE-24E2-40D0-93C0-5675A8EC3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933" y="8875562"/>
            <a:ext cx="4728218" cy="36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27C1E778-56F1-4E1D-9E97-292397A238D2}"/>
              </a:ext>
            </a:extLst>
          </p:cNvPr>
          <p:cNvGrpSpPr/>
          <p:nvPr/>
        </p:nvGrpSpPr>
        <p:grpSpPr>
          <a:xfrm>
            <a:off x="784911" y="15500348"/>
            <a:ext cx="12823213" cy="4901451"/>
            <a:chOff x="5453027" y="-79165"/>
            <a:chExt cx="4736708" cy="4508192"/>
          </a:xfrm>
        </p:grpSpPr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0084BD13-9BCD-4E5B-82F1-4493BA0859EF}"/>
                </a:ext>
              </a:extLst>
            </p:cNvPr>
            <p:cNvSpPr/>
            <p:nvPr/>
          </p:nvSpPr>
          <p:spPr>
            <a:xfrm>
              <a:off x="5453027" y="0"/>
              <a:ext cx="4705894" cy="4322345"/>
            </a:xfrm>
            <a:prstGeom prst="rect">
              <a:avLst/>
            </a:pr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F22BC1B7-3489-400F-B4C5-6E2A8D645D4B}"/>
                </a:ext>
              </a:extLst>
            </p:cNvPr>
            <p:cNvSpPr txBox="1"/>
            <p:nvPr/>
          </p:nvSpPr>
          <p:spPr>
            <a:xfrm>
              <a:off x="5483841" y="-79165"/>
              <a:ext cx="4705894" cy="45081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77800" bIns="200025" numCol="1" spcCol="1270" anchor="t" anchorCtr="0">
              <a:noAutofit/>
            </a:bodyPr>
            <a:lstStyle/>
            <a:p>
              <a:pPr marL="457200" lvl="1" indent="-457200" defTabSz="1111250">
                <a:lnSpc>
                  <a:spcPct val="90000"/>
                </a:lnSpc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Pueda crear, poder modificar y eliminar cuentas de usuarios.</a:t>
              </a:r>
            </a:p>
            <a:p>
              <a:pPr marL="457200" lvl="1" indent="-457200" defTabSz="1111250">
                <a:lnSpc>
                  <a:spcPct val="90000"/>
                </a:lnSpc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Usuario Principal pueda aprobar cambios en el inventario de un producto. </a:t>
              </a:r>
            </a:p>
            <a:p>
              <a:pPr marL="457200" lvl="1" indent="-457200" defTabSz="1111250">
                <a:lnSpc>
                  <a:spcPct val="90000"/>
                </a:lnSpc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Usuario Principal tenga la capacidad de crear y eliminar productos.</a:t>
              </a:r>
            </a:p>
            <a:p>
              <a:pPr marL="457200" lvl="1" indent="-457200" defTabSz="1111250">
                <a:lnSpc>
                  <a:spcPct val="90000"/>
                </a:lnSpc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Poder genera un carrito de compras, y en este pueda generar el costo final.</a:t>
              </a:r>
            </a:p>
            <a:p>
              <a:pPr marL="457200" lvl="1" indent="-457200" defTabSz="1111250">
                <a:lnSpc>
                  <a:spcPct val="90000"/>
                </a:lnSpc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Sistema en línea que ayude a que se conozca en más lugares, la empresa.</a:t>
              </a:r>
            </a:p>
          </p:txBody>
        </p:sp>
      </p:grp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B743777-E4BA-4809-834B-4AF3E8893C05}"/>
              </a:ext>
            </a:extLst>
          </p:cNvPr>
          <p:cNvSpPr txBox="1"/>
          <p:nvPr/>
        </p:nvSpPr>
        <p:spPr>
          <a:xfrm>
            <a:off x="15153043" y="12871808"/>
            <a:ext cx="126172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Métricas de Calidad: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Confiabilidad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Capacidad de Mantenimiento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Funcionabilidad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Usabilidad</a:t>
            </a:r>
          </a:p>
        </p:txBody>
      </p:sp>
      <p:sp>
        <p:nvSpPr>
          <p:cNvPr id="62" name="Rectangle 12">
            <a:extLst>
              <a:ext uri="{FF2B5EF4-FFF2-40B4-BE49-F238E27FC236}">
                <a16:creationId xmlns:a16="http://schemas.microsoft.com/office/drawing/2014/main" id="{F5E9A025-A723-40C3-9CB2-05A96587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07" y="28147053"/>
            <a:ext cx="13901893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3" name="Text Box 13">
            <a:extLst>
              <a:ext uri="{FF2B5EF4-FFF2-40B4-BE49-F238E27FC236}">
                <a16:creationId xmlns:a16="http://schemas.microsoft.com/office/drawing/2014/main" id="{D379C046-9A5F-498B-B8BA-3354502C8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59" y="28317485"/>
            <a:ext cx="10088562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3600" b="1" dirty="0">
                <a:latin typeface="Myriad Pro" pitchFamily="32" charset="0"/>
              </a:rPr>
              <a:t>Diagrama </a:t>
            </a:r>
            <a:r>
              <a:rPr lang="es-ES" altLang="es-MX" sz="4000" b="1" dirty="0">
                <a:latin typeface="Myriad Pro" pitchFamily="32" charset="0"/>
              </a:rPr>
              <a:t>de</a:t>
            </a:r>
            <a:r>
              <a:rPr lang="es-ES" altLang="es-MX" sz="3600" b="1" dirty="0">
                <a:latin typeface="Myriad Pro" pitchFamily="32" charset="0"/>
              </a:rPr>
              <a:t> base de datos</a:t>
            </a:r>
          </a:p>
        </p:txBody>
      </p:sp>
      <p:sp>
        <p:nvSpPr>
          <p:cNvPr id="77" name="Rectangle 23">
            <a:extLst>
              <a:ext uri="{FF2B5EF4-FFF2-40B4-BE49-F238E27FC236}">
                <a16:creationId xmlns:a16="http://schemas.microsoft.com/office/drawing/2014/main" id="{542124DF-9E9B-49E3-9B8D-72D467617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933" y="14959931"/>
            <a:ext cx="14013566" cy="485098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78" name="Rectangle 12">
            <a:extLst>
              <a:ext uri="{FF2B5EF4-FFF2-40B4-BE49-F238E27FC236}">
                <a16:creationId xmlns:a16="http://schemas.microsoft.com/office/drawing/2014/main" id="{F8C9B14A-85E1-475E-875D-022B9DA47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2360" y="13915356"/>
            <a:ext cx="14020936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Text Box 13">
            <a:extLst>
              <a:ext uri="{FF2B5EF4-FFF2-40B4-BE49-F238E27FC236}">
                <a16:creationId xmlns:a16="http://schemas.microsoft.com/office/drawing/2014/main" id="{ABEC8CFB-32B9-40A6-B6E8-396CFFE8A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8455" y="14043161"/>
            <a:ext cx="13859832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</a:pPr>
            <a:r>
              <a:rPr lang="es-ES" altLang="es-MX" sz="4000" b="1" dirty="0">
                <a:latin typeface="Myriad Pro" pitchFamily="32" charset="0"/>
              </a:rPr>
              <a:t>Dashboard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</TotalTime>
  <Words>376</Words>
  <Application>Microsoft Office PowerPoint</Application>
  <PresentationFormat>Personalizado</PresentationFormat>
  <Paragraphs>43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Myriad Pro</vt:lpstr>
      <vt:lpstr>Times New Roman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</dc:creator>
  <cp:lastModifiedBy>Arturo García</cp:lastModifiedBy>
  <cp:revision>43</cp:revision>
  <cp:lastPrinted>1601-01-01T00:00:00Z</cp:lastPrinted>
  <dcterms:created xsi:type="dcterms:W3CDTF">2014-01-30T02:58:40Z</dcterms:created>
  <dcterms:modified xsi:type="dcterms:W3CDTF">2019-05-13T22:58:52Z</dcterms:modified>
</cp:coreProperties>
</file>