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4288" cy="3240405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67234-618A-4926-B56E-B721E5CE024C}" v="523" dt="2019-05-02T21:48:57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250" autoAdjust="0"/>
    <p:restoredTop sz="94249" autoAdjust="0"/>
  </p:normalViewPr>
  <p:slideViewPr>
    <p:cSldViewPr>
      <p:cViewPr>
        <p:scale>
          <a:sx n="40" d="100"/>
          <a:sy n="40" d="100"/>
        </p:scale>
        <p:origin x="1080" y="-4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Rodriguez" userId="c09470932690718e" providerId="LiveId" clId="{92E67234-618A-4926-B56E-B721E5CE024C}"/>
    <pc:docChg chg="undo custSel modSld">
      <pc:chgData name="Mariam Rodriguez" userId="c09470932690718e" providerId="LiveId" clId="{92E67234-618A-4926-B56E-B721E5CE024C}" dt="2019-05-02T21:48:57.062" v="522" actId="1037"/>
      <pc:docMkLst>
        <pc:docMk/>
      </pc:docMkLst>
      <pc:sldChg chg="addSp delSp modSp">
        <pc:chgData name="Mariam Rodriguez" userId="c09470932690718e" providerId="LiveId" clId="{92E67234-618A-4926-B56E-B721E5CE024C}" dt="2019-05-02T21:48:57.062" v="522" actId="1037"/>
        <pc:sldMkLst>
          <pc:docMk/>
          <pc:sldMk cId="0" sldId="256"/>
        </pc:sldMkLst>
        <pc:spChg chg="add del mod">
          <ac:chgData name="Mariam Rodriguez" userId="c09470932690718e" providerId="LiveId" clId="{92E67234-618A-4926-B56E-B721E5CE024C}" dt="2019-05-02T14:08:23.753" v="474"/>
          <ac:spMkLst>
            <pc:docMk/>
            <pc:sldMk cId="0" sldId="256"/>
            <ac:spMk id="4" creationId="{572F305F-271C-45EE-BCCE-98ECF1F9F00A}"/>
          </ac:spMkLst>
        </pc:spChg>
        <pc:spChg chg="del">
          <ac:chgData name="Mariam Rodriguez" userId="c09470932690718e" providerId="LiveId" clId="{92E67234-618A-4926-B56E-B721E5CE024C}" dt="2019-04-30T16:24:59.098" v="468" actId="478"/>
          <ac:spMkLst>
            <pc:docMk/>
            <pc:sldMk cId="0" sldId="256"/>
            <ac:spMk id="9" creationId="{CC29E72F-A2F9-4EEB-AA11-F5F067EF78D3}"/>
          </ac:spMkLst>
        </pc:spChg>
        <pc:spChg chg="mod">
          <ac:chgData name="Mariam Rodriguez" userId="c09470932690718e" providerId="LiveId" clId="{92E67234-618A-4926-B56E-B721E5CE024C}" dt="2019-04-30T16:16:53.193" v="70" actId="20577"/>
          <ac:spMkLst>
            <pc:docMk/>
            <pc:sldMk cId="0" sldId="256"/>
            <ac:spMk id="40" creationId="{B086BEB9-538E-4287-812F-736F388B5EA6}"/>
          </ac:spMkLst>
        </pc:spChg>
        <pc:spChg chg="mod">
          <ac:chgData name="Mariam Rodriguez" userId="c09470932690718e" providerId="LiveId" clId="{92E67234-618A-4926-B56E-B721E5CE024C}" dt="2019-05-02T14:08:40.066" v="481" actId="1037"/>
          <ac:spMkLst>
            <pc:docMk/>
            <pc:sldMk cId="0" sldId="256"/>
            <ac:spMk id="41" creationId="{EC5740EC-249A-4E5B-B18F-D829F98D4C41}"/>
          </ac:spMkLst>
        </pc:spChg>
        <pc:spChg chg="mod">
          <ac:chgData name="Mariam Rodriguez" userId="c09470932690718e" providerId="LiveId" clId="{92E67234-618A-4926-B56E-B721E5CE024C}" dt="2019-05-02T14:08:39.674" v="480" actId="1038"/>
          <ac:spMkLst>
            <pc:docMk/>
            <pc:sldMk cId="0" sldId="256"/>
            <ac:spMk id="42" creationId="{161F8EE5-A5CC-458C-8F37-7B2BB19AB344}"/>
          </ac:spMkLst>
        </pc:spChg>
        <pc:spChg chg="mod">
          <ac:chgData name="Mariam Rodriguez" userId="c09470932690718e" providerId="LiveId" clId="{92E67234-618A-4926-B56E-B721E5CE024C}" dt="2019-05-02T21:40:06.292" v="508" actId="14100"/>
          <ac:spMkLst>
            <pc:docMk/>
            <pc:sldMk cId="0" sldId="256"/>
            <ac:spMk id="65" creationId="{4B5F695F-2FDB-4332-874C-6B5E9BF5D063}"/>
          </ac:spMkLst>
        </pc:spChg>
        <pc:spChg chg="mod">
          <ac:chgData name="Mariam Rodriguez" userId="c09470932690718e" providerId="LiveId" clId="{92E67234-618A-4926-B56E-B721E5CE024C}" dt="2019-04-30T16:24:23.299" v="467" actId="20577"/>
          <ac:spMkLst>
            <pc:docMk/>
            <pc:sldMk cId="0" sldId="256"/>
            <ac:spMk id="3098" creationId="{0625BF84-9B77-4851-BF01-8419FB142D3B}"/>
          </ac:spMkLst>
        </pc:spChg>
        <pc:graphicFrameChg chg="mod">
          <ac:chgData name="Mariam Rodriguez" userId="c09470932690718e" providerId="LiveId" clId="{92E67234-618A-4926-B56E-B721E5CE024C}" dt="2019-05-02T21:43:11.798" v="514" actId="14100"/>
          <ac:graphicFrameMkLst>
            <pc:docMk/>
            <pc:sldMk cId="0" sldId="256"/>
            <ac:graphicFrameMk id="3" creationId="{606B08ED-7B1F-433B-9398-EE0115AF9617}"/>
          </ac:graphicFrameMkLst>
        </pc:graphicFrameChg>
        <pc:picChg chg="add mod modCrop">
          <ac:chgData name="Mariam Rodriguez" userId="c09470932690718e" providerId="LiveId" clId="{92E67234-618A-4926-B56E-B721E5CE024C}" dt="2019-05-02T21:48:57.062" v="522" actId="1037"/>
          <ac:picMkLst>
            <pc:docMk/>
            <pc:sldMk cId="0" sldId="256"/>
            <ac:picMk id="2" creationId="{063E2B06-D435-40B2-B516-A8EFF33F3AC2}"/>
          </ac:picMkLst>
        </pc:picChg>
        <pc:picChg chg="del">
          <ac:chgData name="Mariam Rodriguez" userId="c09470932690718e" providerId="LiveId" clId="{92E67234-618A-4926-B56E-B721E5CE024C}" dt="2019-05-02T21:20:03.352" v="493" actId="478"/>
          <ac:picMkLst>
            <pc:docMk/>
            <pc:sldMk cId="0" sldId="256"/>
            <ac:picMk id="2" creationId="{20D45C40-257F-4871-AAEA-67D748D810A1}"/>
          </ac:picMkLst>
        </pc:picChg>
        <pc:picChg chg="add mod">
          <ac:chgData name="Mariam Rodriguez" userId="c09470932690718e" providerId="LiveId" clId="{92E67234-618A-4926-B56E-B721E5CE024C}" dt="2019-05-02T21:48:51.356" v="521" actId="1076"/>
          <ac:picMkLst>
            <pc:docMk/>
            <pc:sldMk cId="0" sldId="256"/>
            <ac:picMk id="4" creationId="{CA9308A7-553E-4ADA-9A82-24019B85F9F8}"/>
          </ac:picMkLst>
        </pc:picChg>
        <pc:picChg chg="mod">
          <ac:chgData name="Mariam Rodriguez" userId="c09470932690718e" providerId="LiveId" clId="{92E67234-618A-4926-B56E-B721E5CE024C}" dt="2019-05-02T21:43:05.994" v="513" actId="1076"/>
          <ac:picMkLst>
            <pc:docMk/>
            <pc:sldMk cId="0" sldId="256"/>
            <ac:picMk id="5" creationId="{F1576D08-4598-4464-A157-BAEE1AC5C4EE}"/>
          </ac:picMkLst>
        </pc:picChg>
        <pc:picChg chg="add mod">
          <ac:chgData name="Mariam Rodriguez" userId="c09470932690718e" providerId="LiveId" clId="{92E67234-618A-4926-B56E-B721E5CE024C}" dt="2019-05-02T21:24:29.768" v="496" actId="1035"/>
          <ac:picMkLst>
            <pc:docMk/>
            <pc:sldMk cId="0" sldId="256"/>
            <ac:picMk id="6" creationId="{47BA8253-BC67-4A2A-B46D-DF9D0309F7F5}"/>
          </ac:picMkLst>
        </pc:picChg>
      </pc:sldChg>
    </pc:docChg>
  </pc:docChgLst>
  <pc:docChgLst>
    <pc:chgData name="Arturo García" userId="cab6745f3316cc59" providerId="LiveId" clId="{ADB1AFEA-F82A-4A54-A848-C9F0D36D1597}"/>
    <pc:docChg chg="modSld">
      <pc:chgData name="Arturo García" userId="cab6745f3316cc59" providerId="LiveId" clId="{ADB1AFEA-F82A-4A54-A848-C9F0D36D1597}" dt="2019-04-05T09:28:36.390" v="3" actId="1076"/>
      <pc:docMkLst>
        <pc:docMk/>
      </pc:docMkLst>
      <pc:sldChg chg="addSp modSp">
        <pc:chgData name="Arturo García" userId="cab6745f3316cc59" providerId="LiveId" clId="{ADB1AFEA-F82A-4A54-A848-C9F0D36D1597}" dt="2019-04-05T09:28:36.390" v="3" actId="1076"/>
        <pc:sldMkLst>
          <pc:docMk/>
          <pc:sldMk cId="0" sldId="256"/>
        </pc:sldMkLst>
        <pc:spChg chg="mod">
          <ac:chgData name="Arturo García" userId="cab6745f3316cc59" providerId="LiveId" clId="{ADB1AFEA-F82A-4A54-A848-C9F0D36D1597}" dt="2019-04-05T09:26:15.589" v="0" actId="14100"/>
          <ac:spMkLst>
            <pc:docMk/>
            <pc:sldMk cId="0" sldId="256"/>
            <ac:spMk id="65" creationId="{4B5F695F-2FDB-4332-874C-6B5E9BF5D063}"/>
          </ac:spMkLst>
        </pc:spChg>
        <pc:picChg chg="add mod">
          <ac:chgData name="Arturo García" userId="cab6745f3316cc59" providerId="LiveId" clId="{ADB1AFEA-F82A-4A54-A848-C9F0D36D1597}" dt="2019-04-05T09:28:36.390" v="3" actId="1076"/>
          <ac:picMkLst>
            <pc:docMk/>
            <pc:sldMk cId="0" sldId="256"/>
            <ac:picMk id="2" creationId="{20D45C40-257F-4871-AAEA-67D748D810A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DB4A7-96C2-4BEA-9E27-E3B548E37CBA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CB7D4E1D-5FCB-44E9-B286-E0D98DD08148}">
      <dgm:prSet phldrT="[Texto]"/>
      <dgm:spPr/>
      <dgm:t>
        <a:bodyPr/>
        <a:lstStyle/>
        <a:p>
          <a:r>
            <a:rPr lang="es-MX" dirty="0"/>
            <a:t>Sistema Venta-Inventario</a:t>
          </a:r>
        </a:p>
      </dgm:t>
    </dgm:pt>
    <dgm:pt modelId="{082F91FD-1EC8-4C2D-A686-919875B2B06A}" type="parTrans" cxnId="{F3114BE3-16EF-4635-A40E-77E8AF15E56B}">
      <dgm:prSet/>
      <dgm:spPr/>
      <dgm:t>
        <a:bodyPr/>
        <a:lstStyle/>
        <a:p>
          <a:endParaRPr lang="es-MX"/>
        </a:p>
      </dgm:t>
    </dgm:pt>
    <dgm:pt modelId="{2AB8FA0C-0986-4BAB-9F26-EE472F176D5C}" type="sibTrans" cxnId="{F3114BE3-16EF-4635-A40E-77E8AF15E56B}">
      <dgm:prSet/>
      <dgm:spPr/>
      <dgm:t>
        <a:bodyPr/>
        <a:lstStyle/>
        <a:p>
          <a:endParaRPr lang="es-MX"/>
        </a:p>
      </dgm:t>
    </dgm:pt>
    <dgm:pt modelId="{991DC526-00D8-4F5C-BE12-7AE939AAB9A1}">
      <dgm:prSet phldrT="[Texto]" custT="1"/>
      <dgm:spPr/>
      <dgm:t>
        <a:bodyPr/>
        <a:lstStyle/>
        <a:p>
          <a:r>
            <a:rPr lang="es-MX" sz="2800" dirty="0"/>
            <a:t>Desarrollo del proyecto para la venta</a:t>
          </a:r>
        </a:p>
      </dgm:t>
    </dgm:pt>
    <dgm:pt modelId="{92AB4B28-2609-4582-9564-84C602266C81}" type="parTrans" cxnId="{61C0503D-9C65-4EAA-9626-DBAA6B011F22}">
      <dgm:prSet/>
      <dgm:spPr/>
      <dgm:t>
        <a:bodyPr/>
        <a:lstStyle/>
        <a:p>
          <a:endParaRPr lang="es-MX"/>
        </a:p>
      </dgm:t>
    </dgm:pt>
    <dgm:pt modelId="{B7AED836-4A72-4CED-82D4-F87204B4FC09}" type="sibTrans" cxnId="{61C0503D-9C65-4EAA-9626-DBAA6B011F22}">
      <dgm:prSet/>
      <dgm:spPr/>
      <dgm:t>
        <a:bodyPr/>
        <a:lstStyle/>
        <a:p>
          <a:endParaRPr lang="es-MX"/>
        </a:p>
      </dgm:t>
    </dgm:pt>
    <dgm:pt modelId="{F3331FD7-BA1E-495E-BBC2-566C220EAF91}">
      <dgm:prSet phldrT="[Texto]" custT="1"/>
      <dgm:spPr/>
      <dgm:t>
        <a:bodyPr/>
        <a:lstStyle/>
        <a:p>
          <a:r>
            <a:rPr lang="es-MX" sz="2800" dirty="0"/>
            <a:t>Desarrollo del proyecto para el inventario</a:t>
          </a:r>
        </a:p>
      </dgm:t>
    </dgm:pt>
    <dgm:pt modelId="{DD2840B1-ECE6-4722-96E4-464154FA72E8}" type="parTrans" cxnId="{F131F45A-49A3-4A6B-92F7-544D789A3388}">
      <dgm:prSet/>
      <dgm:spPr/>
      <dgm:t>
        <a:bodyPr/>
        <a:lstStyle/>
        <a:p>
          <a:endParaRPr lang="es-MX"/>
        </a:p>
      </dgm:t>
    </dgm:pt>
    <dgm:pt modelId="{31745E28-8319-46BF-A680-0B9F514ABD6A}" type="sibTrans" cxnId="{F131F45A-49A3-4A6B-92F7-544D789A3388}">
      <dgm:prSet/>
      <dgm:spPr/>
      <dgm:t>
        <a:bodyPr/>
        <a:lstStyle/>
        <a:p>
          <a:endParaRPr lang="es-MX"/>
        </a:p>
      </dgm:t>
    </dgm:pt>
    <dgm:pt modelId="{7B8A5A99-CD6E-46B5-8B4D-D01E021CF925}" type="pres">
      <dgm:prSet presAssocID="{F69DB4A7-96C2-4BEA-9E27-E3B548E37C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620F5F-3F2E-431A-A6CC-A1D84316255D}" type="pres">
      <dgm:prSet presAssocID="{CB7D4E1D-5FCB-44E9-B286-E0D98DD08148}" presName="hierRoot1" presStyleCnt="0">
        <dgm:presLayoutVars>
          <dgm:hierBranch val="init"/>
        </dgm:presLayoutVars>
      </dgm:prSet>
      <dgm:spPr/>
    </dgm:pt>
    <dgm:pt modelId="{689156C8-C2EB-4983-9A5B-B9C30252A343}" type="pres">
      <dgm:prSet presAssocID="{CB7D4E1D-5FCB-44E9-B286-E0D98DD08148}" presName="rootComposite1" presStyleCnt="0"/>
      <dgm:spPr/>
    </dgm:pt>
    <dgm:pt modelId="{52309EBA-F885-44B1-B111-60F3C43EDFA8}" type="pres">
      <dgm:prSet presAssocID="{CB7D4E1D-5FCB-44E9-B286-E0D98DD08148}" presName="rootText1" presStyleLbl="node0" presStyleIdx="0" presStyleCnt="1">
        <dgm:presLayoutVars>
          <dgm:chPref val="3"/>
        </dgm:presLayoutVars>
      </dgm:prSet>
      <dgm:spPr/>
    </dgm:pt>
    <dgm:pt modelId="{22A86CD8-E860-4FC6-9CC3-4153E391D9D7}" type="pres">
      <dgm:prSet presAssocID="{CB7D4E1D-5FCB-44E9-B286-E0D98DD08148}" presName="rootConnector1" presStyleLbl="node1" presStyleIdx="0" presStyleCnt="0"/>
      <dgm:spPr/>
    </dgm:pt>
    <dgm:pt modelId="{74761ABC-AAD0-46A6-9560-9B4E5C3B6E6A}" type="pres">
      <dgm:prSet presAssocID="{CB7D4E1D-5FCB-44E9-B286-E0D98DD08148}" presName="hierChild2" presStyleCnt="0"/>
      <dgm:spPr/>
    </dgm:pt>
    <dgm:pt modelId="{07046BD2-0451-47B4-9E8A-839167329A46}" type="pres">
      <dgm:prSet presAssocID="{92AB4B28-2609-4582-9564-84C602266C81}" presName="Name37" presStyleLbl="parChTrans1D2" presStyleIdx="0" presStyleCnt="2"/>
      <dgm:spPr/>
    </dgm:pt>
    <dgm:pt modelId="{3F71E591-099F-4345-97AA-800AE6609C11}" type="pres">
      <dgm:prSet presAssocID="{991DC526-00D8-4F5C-BE12-7AE939AAB9A1}" presName="hierRoot2" presStyleCnt="0">
        <dgm:presLayoutVars>
          <dgm:hierBranch val="init"/>
        </dgm:presLayoutVars>
      </dgm:prSet>
      <dgm:spPr/>
    </dgm:pt>
    <dgm:pt modelId="{59751EFE-015B-40EF-AD9C-2D861178665D}" type="pres">
      <dgm:prSet presAssocID="{991DC526-00D8-4F5C-BE12-7AE939AAB9A1}" presName="rootComposite" presStyleCnt="0"/>
      <dgm:spPr/>
    </dgm:pt>
    <dgm:pt modelId="{9EFFCF27-5CB6-4B49-ABDF-AE27F06CD480}" type="pres">
      <dgm:prSet presAssocID="{991DC526-00D8-4F5C-BE12-7AE939AAB9A1}" presName="rootText" presStyleLbl="node2" presStyleIdx="0" presStyleCnt="2">
        <dgm:presLayoutVars>
          <dgm:chPref val="3"/>
        </dgm:presLayoutVars>
      </dgm:prSet>
      <dgm:spPr/>
    </dgm:pt>
    <dgm:pt modelId="{99910EC5-83CC-481E-A695-617D2D269E5D}" type="pres">
      <dgm:prSet presAssocID="{991DC526-00D8-4F5C-BE12-7AE939AAB9A1}" presName="rootConnector" presStyleLbl="node2" presStyleIdx="0" presStyleCnt="2"/>
      <dgm:spPr/>
    </dgm:pt>
    <dgm:pt modelId="{5609A65F-9690-40A2-A189-3283C4E840C0}" type="pres">
      <dgm:prSet presAssocID="{991DC526-00D8-4F5C-BE12-7AE939AAB9A1}" presName="hierChild4" presStyleCnt="0"/>
      <dgm:spPr/>
    </dgm:pt>
    <dgm:pt modelId="{D8561EC1-48F8-46F0-83A5-6B9976CEE0E8}" type="pres">
      <dgm:prSet presAssocID="{991DC526-00D8-4F5C-BE12-7AE939AAB9A1}" presName="hierChild5" presStyleCnt="0"/>
      <dgm:spPr/>
    </dgm:pt>
    <dgm:pt modelId="{DAD5EAD9-67C7-441E-9255-2CC61B12E4C9}" type="pres">
      <dgm:prSet presAssocID="{DD2840B1-ECE6-4722-96E4-464154FA72E8}" presName="Name37" presStyleLbl="parChTrans1D2" presStyleIdx="1" presStyleCnt="2"/>
      <dgm:spPr/>
    </dgm:pt>
    <dgm:pt modelId="{80736A0F-D07A-4306-AB95-0FFADB82B622}" type="pres">
      <dgm:prSet presAssocID="{F3331FD7-BA1E-495E-BBC2-566C220EAF91}" presName="hierRoot2" presStyleCnt="0">
        <dgm:presLayoutVars>
          <dgm:hierBranch val="init"/>
        </dgm:presLayoutVars>
      </dgm:prSet>
      <dgm:spPr/>
    </dgm:pt>
    <dgm:pt modelId="{6C6F205A-5A22-4406-8A03-1FDF8B9B65D2}" type="pres">
      <dgm:prSet presAssocID="{F3331FD7-BA1E-495E-BBC2-566C220EAF91}" presName="rootComposite" presStyleCnt="0"/>
      <dgm:spPr/>
    </dgm:pt>
    <dgm:pt modelId="{764A5E31-AEBD-4102-AB83-9D6E5DC76939}" type="pres">
      <dgm:prSet presAssocID="{F3331FD7-BA1E-495E-BBC2-566C220EAF91}" presName="rootText" presStyleLbl="node2" presStyleIdx="1" presStyleCnt="2">
        <dgm:presLayoutVars>
          <dgm:chPref val="3"/>
        </dgm:presLayoutVars>
      </dgm:prSet>
      <dgm:spPr/>
    </dgm:pt>
    <dgm:pt modelId="{262F6B42-3A25-437A-A1C8-752D083FB3F4}" type="pres">
      <dgm:prSet presAssocID="{F3331FD7-BA1E-495E-BBC2-566C220EAF91}" presName="rootConnector" presStyleLbl="node2" presStyleIdx="1" presStyleCnt="2"/>
      <dgm:spPr/>
    </dgm:pt>
    <dgm:pt modelId="{7CF98409-98D2-4C1F-AC1E-1AA6392CA1FC}" type="pres">
      <dgm:prSet presAssocID="{F3331FD7-BA1E-495E-BBC2-566C220EAF91}" presName="hierChild4" presStyleCnt="0"/>
      <dgm:spPr/>
    </dgm:pt>
    <dgm:pt modelId="{6E37C9B0-D6C0-4869-83C2-3828E5918B3E}" type="pres">
      <dgm:prSet presAssocID="{F3331FD7-BA1E-495E-BBC2-566C220EAF91}" presName="hierChild5" presStyleCnt="0"/>
      <dgm:spPr/>
    </dgm:pt>
    <dgm:pt modelId="{241B12D7-5ECE-41FD-9A14-E14576450F00}" type="pres">
      <dgm:prSet presAssocID="{CB7D4E1D-5FCB-44E9-B286-E0D98DD08148}" presName="hierChild3" presStyleCnt="0"/>
      <dgm:spPr/>
    </dgm:pt>
  </dgm:ptLst>
  <dgm:cxnLst>
    <dgm:cxn modelId="{EB1DFF26-9B44-453D-ADA6-882B6068CCF8}" type="presOf" srcId="{F3331FD7-BA1E-495E-BBC2-566C220EAF91}" destId="{764A5E31-AEBD-4102-AB83-9D6E5DC76939}" srcOrd="0" destOrd="0" presId="urn:microsoft.com/office/officeart/2005/8/layout/orgChart1"/>
    <dgm:cxn modelId="{54CD772C-E328-40ED-A2EC-446C09CA5634}" type="presOf" srcId="{CB7D4E1D-5FCB-44E9-B286-E0D98DD08148}" destId="{22A86CD8-E860-4FC6-9CC3-4153E391D9D7}" srcOrd="1" destOrd="0" presId="urn:microsoft.com/office/officeart/2005/8/layout/orgChart1"/>
    <dgm:cxn modelId="{61C0503D-9C65-4EAA-9626-DBAA6B011F22}" srcId="{CB7D4E1D-5FCB-44E9-B286-E0D98DD08148}" destId="{991DC526-00D8-4F5C-BE12-7AE939AAB9A1}" srcOrd="0" destOrd="0" parTransId="{92AB4B28-2609-4582-9564-84C602266C81}" sibTransId="{B7AED836-4A72-4CED-82D4-F87204B4FC09}"/>
    <dgm:cxn modelId="{662A9F5C-2051-440F-86E7-C4C789168C2E}" type="presOf" srcId="{991DC526-00D8-4F5C-BE12-7AE939AAB9A1}" destId="{99910EC5-83CC-481E-A695-617D2D269E5D}" srcOrd="1" destOrd="0" presId="urn:microsoft.com/office/officeart/2005/8/layout/orgChart1"/>
    <dgm:cxn modelId="{68E82552-5379-4DC3-9545-E9D17FF4D88E}" type="presOf" srcId="{DD2840B1-ECE6-4722-96E4-464154FA72E8}" destId="{DAD5EAD9-67C7-441E-9255-2CC61B12E4C9}" srcOrd="0" destOrd="0" presId="urn:microsoft.com/office/officeart/2005/8/layout/orgChart1"/>
    <dgm:cxn modelId="{2F1BE873-6B69-43B3-877A-71715111F50F}" type="presOf" srcId="{F69DB4A7-96C2-4BEA-9E27-E3B548E37CBA}" destId="{7B8A5A99-CD6E-46B5-8B4D-D01E021CF925}" srcOrd="0" destOrd="0" presId="urn:microsoft.com/office/officeart/2005/8/layout/orgChart1"/>
    <dgm:cxn modelId="{71A51655-4DFA-40C1-AC44-C3D856D51320}" type="presOf" srcId="{991DC526-00D8-4F5C-BE12-7AE939AAB9A1}" destId="{9EFFCF27-5CB6-4B49-ABDF-AE27F06CD480}" srcOrd="0" destOrd="0" presId="urn:microsoft.com/office/officeart/2005/8/layout/orgChart1"/>
    <dgm:cxn modelId="{6112B677-7095-4824-897F-E21A7A2BFE3B}" type="presOf" srcId="{92AB4B28-2609-4582-9564-84C602266C81}" destId="{07046BD2-0451-47B4-9E8A-839167329A46}" srcOrd="0" destOrd="0" presId="urn:microsoft.com/office/officeart/2005/8/layout/orgChart1"/>
    <dgm:cxn modelId="{F131F45A-49A3-4A6B-92F7-544D789A3388}" srcId="{CB7D4E1D-5FCB-44E9-B286-E0D98DD08148}" destId="{F3331FD7-BA1E-495E-BBC2-566C220EAF91}" srcOrd="1" destOrd="0" parTransId="{DD2840B1-ECE6-4722-96E4-464154FA72E8}" sibTransId="{31745E28-8319-46BF-A680-0B9F514ABD6A}"/>
    <dgm:cxn modelId="{F3114BE3-16EF-4635-A40E-77E8AF15E56B}" srcId="{F69DB4A7-96C2-4BEA-9E27-E3B548E37CBA}" destId="{CB7D4E1D-5FCB-44E9-B286-E0D98DD08148}" srcOrd="0" destOrd="0" parTransId="{082F91FD-1EC8-4C2D-A686-919875B2B06A}" sibTransId="{2AB8FA0C-0986-4BAB-9F26-EE472F176D5C}"/>
    <dgm:cxn modelId="{8B3895F2-2B81-4884-9CFE-EB9F5DF6863E}" type="presOf" srcId="{F3331FD7-BA1E-495E-BBC2-566C220EAF91}" destId="{262F6B42-3A25-437A-A1C8-752D083FB3F4}" srcOrd="1" destOrd="0" presId="urn:microsoft.com/office/officeart/2005/8/layout/orgChart1"/>
    <dgm:cxn modelId="{DB0BF8F2-43CA-4BAB-B9D5-AC2B6FD1ACA0}" type="presOf" srcId="{CB7D4E1D-5FCB-44E9-B286-E0D98DD08148}" destId="{52309EBA-F885-44B1-B111-60F3C43EDFA8}" srcOrd="0" destOrd="0" presId="urn:microsoft.com/office/officeart/2005/8/layout/orgChart1"/>
    <dgm:cxn modelId="{21AE9042-6375-48C1-8294-0A8C59A81BF6}" type="presParOf" srcId="{7B8A5A99-CD6E-46B5-8B4D-D01E021CF925}" destId="{2E620F5F-3F2E-431A-A6CC-A1D84316255D}" srcOrd="0" destOrd="0" presId="urn:microsoft.com/office/officeart/2005/8/layout/orgChart1"/>
    <dgm:cxn modelId="{2A9AA6B6-7F33-427D-B30F-15689E092272}" type="presParOf" srcId="{2E620F5F-3F2E-431A-A6CC-A1D84316255D}" destId="{689156C8-C2EB-4983-9A5B-B9C30252A343}" srcOrd="0" destOrd="0" presId="urn:microsoft.com/office/officeart/2005/8/layout/orgChart1"/>
    <dgm:cxn modelId="{CB627783-BEC8-4E5B-9D3F-AA97C6AE9F16}" type="presParOf" srcId="{689156C8-C2EB-4983-9A5B-B9C30252A343}" destId="{52309EBA-F885-44B1-B111-60F3C43EDFA8}" srcOrd="0" destOrd="0" presId="urn:microsoft.com/office/officeart/2005/8/layout/orgChart1"/>
    <dgm:cxn modelId="{602C5D3E-309D-4663-9A6B-99B9215DF03C}" type="presParOf" srcId="{689156C8-C2EB-4983-9A5B-B9C30252A343}" destId="{22A86CD8-E860-4FC6-9CC3-4153E391D9D7}" srcOrd="1" destOrd="0" presId="urn:microsoft.com/office/officeart/2005/8/layout/orgChart1"/>
    <dgm:cxn modelId="{79D7DF98-100B-418D-B268-D8F94AE2A28F}" type="presParOf" srcId="{2E620F5F-3F2E-431A-A6CC-A1D84316255D}" destId="{74761ABC-AAD0-46A6-9560-9B4E5C3B6E6A}" srcOrd="1" destOrd="0" presId="urn:microsoft.com/office/officeart/2005/8/layout/orgChart1"/>
    <dgm:cxn modelId="{57CBC83E-BBF9-4E5C-9C51-C5D964256557}" type="presParOf" srcId="{74761ABC-AAD0-46A6-9560-9B4E5C3B6E6A}" destId="{07046BD2-0451-47B4-9E8A-839167329A46}" srcOrd="0" destOrd="0" presId="urn:microsoft.com/office/officeart/2005/8/layout/orgChart1"/>
    <dgm:cxn modelId="{970FC456-B911-416D-AEFD-22A4FDCE625D}" type="presParOf" srcId="{74761ABC-AAD0-46A6-9560-9B4E5C3B6E6A}" destId="{3F71E591-099F-4345-97AA-800AE6609C11}" srcOrd="1" destOrd="0" presId="urn:microsoft.com/office/officeart/2005/8/layout/orgChart1"/>
    <dgm:cxn modelId="{05B3E87C-26CD-4366-A5CA-87FC6D47F2AA}" type="presParOf" srcId="{3F71E591-099F-4345-97AA-800AE6609C11}" destId="{59751EFE-015B-40EF-AD9C-2D861178665D}" srcOrd="0" destOrd="0" presId="urn:microsoft.com/office/officeart/2005/8/layout/orgChart1"/>
    <dgm:cxn modelId="{D7D28DBE-9D2E-47D1-BDF1-9625F69E80E6}" type="presParOf" srcId="{59751EFE-015B-40EF-AD9C-2D861178665D}" destId="{9EFFCF27-5CB6-4B49-ABDF-AE27F06CD480}" srcOrd="0" destOrd="0" presId="urn:microsoft.com/office/officeart/2005/8/layout/orgChart1"/>
    <dgm:cxn modelId="{19B151FB-B098-498A-8489-CE1AC35B6DC6}" type="presParOf" srcId="{59751EFE-015B-40EF-AD9C-2D861178665D}" destId="{99910EC5-83CC-481E-A695-617D2D269E5D}" srcOrd="1" destOrd="0" presId="urn:microsoft.com/office/officeart/2005/8/layout/orgChart1"/>
    <dgm:cxn modelId="{E8F97C49-F020-4788-9239-7EA4FA25405F}" type="presParOf" srcId="{3F71E591-099F-4345-97AA-800AE6609C11}" destId="{5609A65F-9690-40A2-A189-3283C4E840C0}" srcOrd="1" destOrd="0" presId="urn:microsoft.com/office/officeart/2005/8/layout/orgChart1"/>
    <dgm:cxn modelId="{B91B1EEA-729F-441D-AA18-50B1B5B3BA32}" type="presParOf" srcId="{3F71E591-099F-4345-97AA-800AE6609C11}" destId="{D8561EC1-48F8-46F0-83A5-6B9976CEE0E8}" srcOrd="2" destOrd="0" presId="urn:microsoft.com/office/officeart/2005/8/layout/orgChart1"/>
    <dgm:cxn modelId="{94F89E7B-0245-4E12-8F3C-A4C9AB26B6A0}" type="presParOf" srcId="{74761ABC-AAD0-46A6-9560-9B4E5C3B6E6A}" destId="{DAD5EAD9-67C7-441E-9255-2CC61B12E4C9}" srcOrd="2" destOrd="0" presId="urn:microsoft.com/office/officeart/2005/8/layout/orgChart1"/>
    <dgm:cxn modelId="{E1DB2659-9BF5-4EFC-9413-ACE410B267EC}" type="presParOf" srcId="{74761ABC-AAD0-46A6-9560-9B4E5C3B6E6A}" destId="{80736A0F-D07A-4306-AB95-0FFADB82B622}" srcOrd="3" destOrd="0" presId="urn:microsoft.com/office/officeart/2005/8/layout/orgChart1"/>
    <dgm:cxn modelId="{986849B5-D4E4-4435-B047-5BEB003491FD}" type="presParOf" srcId="{80736A0F-D07A-4306-AB95-0FFADB82B622}" destId="{6C6F205A-5A22-4406-8A03-1FDF8B9B65D2}" srcOrd="0" destOrd="0" presId="urn:microsoft.com/office/officeart/2005/8/layout/orgChart1"/>
    <dgm:cxn modelId="{24205216-A267-4425-86A9-E56034836431}" type="presParOf" srcId="{6C6F205A-5A22-4406-8A03-1FDF8B9B65D2}" destId="{764A5E31-AEBD-4102-AB83-9D6E5DC76939}" srcOrd="0" destOrd="0" presId="urn:microsoft.com/office/officeart/2005/8/layout/orgChart1"/>
    <dgm:cxn modelId="{5C7AB842-7171-43FC-A317-2D87E5E973BC}" type="presParOf" srcId="{6C6F205A-5A22-4406-8A03-1FDF8B9B65D2}" destId="{262F6B42-3A25-437A-A1C8-752D083FB3F4}" srcOrd="1" destOrd="0" presId="urn:microsoft.com/office/officeart/2005/8/layout/orgChart1"/>
    <dgm:cxn modelId="{BBA6D789-50D1-4937-8541-507409FFE719}" type="presParOf" srcId="{80736A0F-D07A-4306-AB95-0FFADB82B622}" destId="{7CF98409-98D2-4C1F-AC1E-1AA6392CA1FC}" srcOrd="1" destOrd="0" presId="urn:microsoft.com/office/officeart/2005/8/layout/orgChart1"/>
    <dgm:cxn modelId="{FD7661E3-133A-4388-909C-24B66C5555BF}" type="presParOf" srcId="{80736A0F-D07A-4306-AB95-0FFADB82B622}" destId="{6E37C9B0-D6C0-4869-83C2-3828E5918B3E}" srcOrd="2" destOrd="0" presId="urn:microsoft.com/office/officeart/2005/8/layout/orgChart1"/>
    <dgm:cxn modelId="{9DC39219-9BB0-4230-9123-BC31BE8A5F82}" type="presParOf" srcId="{2E620F5F-3F2E-431A-A6CC-A1D84316255D}" destId="{241B12D7-5ECE-41FD-9A14-E14576450F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FD61B-0D1C-4D86-A3A3-3123C97081EB}" type="doc">
      <dgm:prSet loTypeId="urn:microsoft.com/office/officeart/2005/8/layout/hList1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s-MX"/>
        </a:p>
      </dgm:t>
    </dgm:pt>
    <dgm:pt modelId="{6D6C6C8F-6977-4CE1-9938-CA5A7353EC48}">
      <dgm:prSet phldrT="[Texto]"/>
      <dgm:spPr/>
      <dgm:t>
        <a:bodyPr/>
        <a:lstStyle/>
        <a:p>
          <a:r>
            <a:rPr lang="es-MX" dirty="0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s-MX" baseline="0" dirty="0">
              <a:latin typeface="Calibri" panose="020F0502020204030204" pitchFamily="34" charset="0"/>
              <a:cs typeface="Calibri" panose="020F0502020204030204" pitchFamily="34" charset="0"/>
            </a:rPr>
            <a:t> administrador del Sistema de Inventario (SI) deseo…</a:t>
          </a:r>
          <a:endParaRPr lang="es-MX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0CB716-4BF2-4F88-BEDF-C4813AF782C8}" type="parTrans" cxnId="{B1820FA7-3633-4BB0-BDF1-C371D1736C54}">
      <dgm:prSet/>
      <dgm:spPr/>
      <dgm:t>
        <a:bodyPr/>
        <a:lstStyle/>
        <a:p>
          <a:endParaRPr lang="es-MX"/>
        </a:p>
      </dgm:t>
    </dgm:pt>
    <dgm:pt modelId="{89195470-517A-407A-8664-F98A7783A39A}" type="sibTrans" cxnId="{B1820FA7-3633-4BB0-BDF1-C371D1736C54}">
      <dgm:prSet/>
      <dgm:spPr/>
      <dgm:t>
        <a:bodyPr/>
        <a:lstStyle/>
        <a:p>
          <a:endParaRPr lang="es-MX"/>
        </a:p>
      </dgm:t>
    </dgm:pt>
    <dgm:pt modelId="{1D11E08A-5CFE-4A9A-B5D8-BC259DDDCFE6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Jerarquización de usuarios en el SI.</a:t>
          </a:r>
        </a:p>
      </dgm:t>
    </dgm:pt>
    <dgm:pt modelId="{4421E48B-87F5-4DF8-B2E3-8A3DD4C061E9}" type="parTrans" cxnId="{FFFD25F2-A413-4A39-BB57-9AC4AF3DFDE2}">
      <dgm:prSet/>
      <dgm:spPr/>
      <dgm:t>
        <a:bodyPr/>
        <a:lstStyle/>
        <a:p>
          <a:endParaRPr lang="es-MX"/>
        </a:p>
      </dgm:t>
    </dgm:pt>
    <dgm:pt modelId="{CCA7B339-91F1-4AC8-9792-C39CAEF9CE09}" type="sibTrans" cxnId="{FFFD25F2-A413-4A39-BB57-9AC4AF3DFDE2}">
      <dgm:prSet/>
      <dgm:spPr/>
      <dgm:t>
        <a:bodyPr/>
        <a:lstStyle/>
        <a:p>
          <a:endParaRPr lang="es-MX"/>
        </a:p>
      </dgm:t>
    </dgm:pt>
    <dgm:pt modelId="{E9E93329-BB5C-401E-B742-4D4B866F2ED0}">
      <dgm:prSet phldrT="[Texto]" custT="1"/>
      <dgm:spPr/>
      <dgm:t>
        <a:bodyPr/>
        <a:lstStyle/>
        <a:p>
          <a:r>
            <a:rPr lang="es-MX" sz="2300" dirty="0">
              <a:latin typeface="Calibri" panose="020F0502020204030204" pitchFamily="34" charset="0"/>
              <a:cs typeface="Calibri" panose="020F0502020204030204" pitchFamily="34" charset="0"/>
            </a:rPr>
            <a:t>Como administrador del Sistema de Venta (SV) deseo…</a:t>
          </a:r>
        </a:p>
      </dgm:t>
    </dgm:pt>
    <dgm:pt modelId="{709360CD-E89B-4E3B-83FA-A85743C3F7EA}" type="parTrans" cxnId="{9C73352C-54D9-4116-A1C2-1566C9B13491}">
      <dgm:prSet/>
      <dgm:spPr/>
      <dgm:t>
        <a:bodyPr/>
        <a:lstStyle/>
        <a:p>
          <a:endParaRPr lang="es-MX"/>
        </a:p>
      </dgm:t>
    </dgm:pt>
    <dgm:pt modelId="{80D784CC-ED01-4B8F-A212-0836F8ED5E27}" type="sibTrans" cxnId="{9C73352C-54D9-4116-A1C2-1566C9B13491}">
      <dgm:prSet/>
      <dgm:spPr/>
      <dgm:t>
        <a:bodyPr/>
        <a:lstStyle/>
        <a:p>
          <a:endParaRPr lang="es-MX"/>
        </a:p>
      </dgm:t>
    </dgm:pt>
    <dgm:pt modelId="{270591CF-5558-4217-A1C8-5AEEFF7565E6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Un usuario (Jefe de inventario) pueda aprobar cambios en el inventario de un producto.</a:t>
          </a:r>
        </a:p>
      </dgm:t>
    </dgm:pt>
    <dgm:pt modelId="{A37A7A76-84C7-4E39-87AF-7DCF91702361}" type="parTrans" cxnId="{4EE405C7-27C1-491E-8F99-01BF3FA4B93C}">
      <dgm:prSet/>
      <dgm:spPr/>
      <dgm:t>
        <a:bodyPr/>
        <a:lstStyle/>
        <a:p>
          <a:endParaRPr lang="es-MX"/>
        </a:p>
      </dgm:t>
    </dgm:pt>
    <dgm:pt modelId="{A92DE960-194E-4CEE-8F90-984BF8EE9954}" type="sibTrans" cxnId="{4EE405C7-27C1-491E-8F99-01BF3FA4B93C}">
      <dgm:prSet/>
      <dgm:spPr/>
      <dgm:t>
        <a:bodyPr/>
        <a:lstStyle/>
        <a:p>
          <a:endParaRPr lang="es-MX"/>
        </a:p>
      </dgm:t>
    </dgm:pt>
    <dgm:pt modelId="{5048FA7F-3263-4AC5-BA07-3F3454DFD9CE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Múltiples usuarios (auditor) que tengan la capacidad de solicitar un cambio del SI en la cantidad de un producto.</a:t>
          </a:r>
        </a:p>
      </dgm:t>
    </dgm:pt>
    <dgm:pt modelId="{5EC6CCCE-336B-4951-BA56-AC35EEDDB760}" type="parTrans" cxnId="{0EB24CEA-15F1-4109-96A9-B314339304D2}">
      <dgm:prSet/>
      <dgm:spPr/>
      <dgm:t>
        <a:bodyPr/>
        <a:lstStyle/>
        <a:p>
          <a:endParaRPr lang="es-MX"/>
        </a:p>
      </dgm:t>
    </dgm:pt>
    <dgm:pt modelId="{4298E21F-B921-4DD4-B6ED-46334B75F5A4}" type="sibTrans" cxnId="{0EB24CEA-15F1-4109-96A9-B314339304D2}">
      <dgm:prSet/>
      <dgm:spPr/>
      <dgm:t>
        <a:bodyPr/>
        <a:lstStyle/>
        <a:p>
          <a:endParaRPr lang="es-MX"/>
        </a:p>
      </dgm:t>
    </dgm:pt>
    <dgm:pt modelId="{DDC5967D-1E8C-4B8F-AEA5-24A5F76CDFF5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La capacidad de crear productos.</a:t>
          </a:r>
        </a:p>
      </dgm:t>
    </dgm:pt>
    <dgm:pt modelId="{25A5F329-E88A-435D-85EB-0F34BCBE0744}" type="parTrans" cxnId="{359B7084-C3E6-4064-8286-0DA7CC3F0B30}">
      <dgm:prSet/>
      <dgm:spPr/>
      <dgm:t>
        <a:bodyPr/>
        <a:lstStyle/>
        <a:p>
          <a:endParaRPr lang="es-MX"/>
        </a:p>
      </dgm:t>
    </dgm:pt>
    <dgm:pt modelId="{78FF0700-3B3E-4BF7-B660-91623FB2F5E3}" type="sibTrans" cxnId="{359B7084-C3E6-4064-8286-0DA7CC3F0B30}">
      <dgm:prSet/>
      <dgm:spPr/>
      <dgm:t>
        <a:bodyPr/>
        <a:lstStyle/>
        <a:p>
          <a:endParaRPr lang="es-MX"/>
        </a:p>
      </dgm:t>
    </dgm:pt>
    <dgm:pt modelId="{1FAAD2CB-2071-457A-B952-536BAEDA2ED2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Eliminar productos.</a:t>
          </a:r>
        </a:p>
      </dgm:t>
    </dgm:pt>
    <dgm:pt modelId="{5BF09284-5F8A-4E29-A0C9-751497F56DD3}" type="parTrans" cxnId="{C72C08D3-52F5-464F-A1B3-3A9E37B78CFF}">
      <dgm:prSet/>
      <dgm:spPr/>
      <dgm:t>
        <a:bodyPr/>
        <a:lstStyle/>
        <a:p>
          <a:endParaRPr lang="es-MX"/>
        </a:p>
      </dgm:t>
    </dgm:pt>
    <dgm:pt modelId="{417B1209-AE41-4E52-B329-119022E55E6A}" type="sibTrans" cxnId="{C72C08D3-52F5-464F-A1B3-3A9E37B78CFF}">
      <dgm:prSet/>
      <dgm:spPr/>
      <dgm:t>
        <a:bodyPr/>
        <a:lstStyle/>
        <a:p>
          <a:endParaRPr lang="es-MX"/>
        </a:p>
      </dgm:t>
    </dgm:pt>
    <dgm:pt modelId="{75D8BE9F-E4AC-4DD5-95B2-35934E958265}">
      <dgm:prSet custT="1"/>
      <dgm:spPr/>
      <dgm:t>
        <a:bodyPr/>
        <a:lstStyle/>
        <a:p>
          <a:r>
            <a:rPr lang="es-MX" sz="2500" dirty="0"/>
            <a:t>Poder eliminar usuarios.</a:t>
          </a:r>
        </a:p>
      </dgm:t>
    </dgm:pt>
    <dgm:pt modelId="{719BA987-2D26-4864-AA35-5930DDC35DD8}" type="parTrans" cxnId="{C3061309-DEC4-4601-91BB-58D6969C761B}">
      <dgm:prSet/>
      <dgm:spPr/>
      <dgm:t>
        <a:bodyPr/>
        <a:lstStyle/>
        <a:p>
          <a:endParaRPr lang="es-MX"/>
        </a:p>
      </dgm:t>
    </dgm:pt>
    <dgm:pt modelId="{F29BD592-225C-40B0-AD19-548C725DE2D2}" type="sibTrans" cxnId="{C3061309-DEC4-4601-91BB-58D6969C761B}">
      <dgm:prSet/>
      <dgm:spPr/>
      <dgm:t>
        <a:bodyPr/>
        <a:lstStyle/>
        <a:p>
          <a:endParaRPr lang="es-MX"/>
        </a:p>
      </dgm:t>
    </dgm:pt>
    <dgm:pt modelId="{0561E54F-4B62-4023-B976-48D103032141}">
      <dgm:prSet custT="1"/>
      <dgm:spPr/>
      <dgm:t>
        <a:bodyPr/>
        <a:lstStyle/>
        <a:p>
          <a:r>
            <a:rPr lang="es-MX" sz="2500" dirty="0"/>
            <a:t>Agregar productos.</a:t>
          </a:r>
        </a:p>
      </dgm:t>
    </dgm:pt>
    <dgm:pt modelId="{26F3C031-A711-431F-BA76-83A2CC183C0F}" type="parTrans" cxnId="{1584D3B5-8764-435B-B8B1-296854F48BAA}">
      <dgm:prSet/>
      <dgm:spPr/>
      <dgm:t>
        <a:bodyPr/>
        <a:lstStyle/>
        <a:p>
          <a:endParaRPr lang="es-MX"/>
        </a:p>
      </dgm:t>
    </dgm:pt>
    <dgm:pt modelId="{443DC459-1266-4BA9-A6D8-18EAE02C0322}" type="sibTrans" cxnId="{1584D3B5-8764-435B-B8B1-296854F48BAA}">
      <dgm:prSet/>
      <dgm:spPr/>
      <dgm:t>
        <a:bodyPr/>
        <a:lstStyle/>
        <a:p>
          <a:endParaRPr lang="es-MX"/>
        </a:p>
      </dgm:t>
    </dgm:pt>
    <dgm:pt modelId="{FE8AEC88-2D05-4279-B5F0-8F84C6FD6E55}">
      <dgm:prSet custT="1"/>
      <dgm:spPr/>
      <dgm:t>
        <a:bodyPr/>
        <a:lstStyle/>
        <a:p>
          <a:r>
            <a:rPr lang="es-MX" sz="2500" dirty="0"/>
            <a:t>Ocultar productos.</a:t>
          </a:r>
        </a:p>
      </dgm:t>
    </dgm:pt>
    <dgm:pt modelId="{40E2E056-5513-4291-BB59-7D22D25BBCCD}" type="parTrans" cxnId="{FAF9CE63-B549-4BD9-8815-E660F21F1A9F}">
      <dgm:prSet/>
      <dgm:spPr/>
      <dgm:t>
        <a:bodyPr/>
        <a:lstStyle/>
        <a:p>
          <a:endParaRPr lang="es-MX"/>
        </a:p>
      </dgm:t>
    </dgm:pt>
    <dgm:pt modelId="{6F683528-A6A6-49B2-9CB0-6694880A7352}" type="sibTrans" cxnId="{FAF9CE63-B549-4BD9-8815-E660F21F1A9F}">
      <dgm:prSet/>
      <dgm:spPr/>
      <dgm:t>
        <a:bodyPr/>
        <a:lstStyle/>
        <a:p>
          <a:endParaRPr lang="es-MX"/>
        </a:p>
      </dgm:t>
    </dgm:pt>
    <dgm:pt modelId="{126DA0C9-6DF7-43A4-99CD-4E2CA99A5079}">
      <dgm:prSet custT="1"/>
      <dgm:spPr/>
      <dgm:t>
        <a:bodyPr/>
        <a:lstStyle/>
        <a:p>
          <a:r>
            <a:rPr lang="es-MX" sz="2500" dirty="0"/>
            <a:t>Cancelar envíos.</a:t>
          </a:r>
        </a:p>
      </dgm:t>
    </dgm:pt>
    <dgm:pt modelId="{19762DC1-4116-4FFC-B756-74FBA4477333}" type="parTrans" cxnId="{F9ABD2F2-63AA-42BA-BF6F-CDC75ACB9942}">
      <dgm:prSet/>
      <dgm:spPr/>
      <dgm:t>
        <a:bodyPr/>
        <a:lstStyle/>
        <a:p>
          <a:endParaRPr lang="es-MX"/>
        </a:p>
      </dgm:t>
    </dgm:pt>
    <dgm:pt modelId="{A13644AB-6CD1-4720-A449-21A8FB6F3F62}" type="sibTrans" cxnId="{F9ABD2F2-63AA-42BA-BF6F-CDC75ACB9942}">
      <dgm:prSet/>
      <dgm:spPr/>
      <dgm:t>
        <a:bodyPr/>
        <a:lstStyle/>
        <a:p>
          <a:endParaRPr lang="es-MX"/>
        </a:p>
      </dgm:t>
    </dgm:pt>
    <dgm:pt modelId="{FBE6A38B-1BC4-4867-BA26-86058E6B9ED5}">
      <dgm:prSet custT="1"/>
      <dgm:spPr/>
      <dgm:t>
        <a:bodyPr/>
        <a:lstStyle/>
        <a:p>
          <a:r>
            <a:rPr lang="es-MX" sz="2300" dirty="0">
              <a:latin typeface="Calibri" panose="020F0502020204030204" pitchFamily="34" charset="0"/>
              <a:cs typeface="Calibri" panose="020F0502020204030204" pitchFamily="34" charset="0"/>
            </a:rPr>
            <a:t>Como usuario del SV deseo…</a:t>
          </a:r>
        </a:p>
      </dgm:t>
    </dgm:pt>
    <dgm:pt modelId="{A21095ED-6033-4293-8B91-C26A477F6A90}" type="parTrans" cxnId="{A6BC0E9F-D310-458E-BEF4-E3A5B0C5EF58}">
      <dgm:prSet/>
      <dgm:spPr/>
      <dgm:t>
        <a:bodyPr/>
        <a:lstStyle/>
        <a:p>
          <a:endParaRPr lang="es-MX"/>
        </a:p>
      </dgm:t>
    </dgm:pt>
    <dgm:pt modelId="{9F5446FE-4E64-44EF-8E14-1B45FFB4868D}" type="sibTrans" cxnId="{A6BC0E9F-D310-458E-BEF4-E3A5B0C5EF58}">
      <dgm:prSet/>
      <dgm:spPr/>
      <dgm:t>
        <a:bodyPr/>
        <a:lstStyle/>
        <a:p>
          <a:endParaRPr lang="es-MX"/>
        </a:p>
      </dgm:t>
    </dgm:pt>
    <dgm:pt modelId="{A66B916E-4E31-41F1-8836-32ECE2E45965}">
      <dgm:prSet custT="1"/>
      <dgm:spPr/>
      <dgm:t>
        <a:bodyPr/>
        <a:lstStyle/>
        <a:p>
          <a:r>
            <a:rPr lang="es-MX" sz="2500" dirty="0"/>
            <a:t>Crear mi propia cuenta de usuario.</a:t>
          </a:r>
        </a:p>
      </dgm:t>
    </dgm:pt>
    <dgm:pt modelId="{B958472B-8AB0-4E66-AE06-4E80D059B536}" type="parTrans" cxnId="{99B61DEB-B120-4637-90D5-97230F692408}">
      <dgm:prSet/>
      <dgm:spPr/>
      <dgm:t>
        <a:bodyPr/>
        <a:lstStyle/>
        <a:p>
          <a:endParaRPr lang="es-MX"/>
        </a:p>
      </dgm:t>
    </dgm:pt>
    <dgm:pt modelId="{014D3DDF-E20C-4FBF-BCFB-B91C7AD9924F}" type="sibTrans" cxnId="{99B61DEB-B120-4637-90D5-97230F692408}">
      <dgm:prSet/>
      <dgm:spPr/>
      <dgm:t>
        <a:bodyPr/>
        <a:lstStyle/>
        <a:p>
          <a:endParaRPr lang="es-MX"/>
        </a:p>
      </dgm:t>
    </dgm:pt>
    <dgm:pt modelId="{C108898C-0BD3-4426-A5B6-1270D4C19880}">
      <dgm:prSet custT="1"/>
      <dgm:spPr/>
      <dgm:t>
        <a:bodyPr/>
        <a:lstStyle/>
        <a:p>
          <a:r>
            <a:rPr lang="es-MX" sz="2500" dirty="0"/>
            <a:t>Eliminar mi cuenta de usuario.</a:t>
          </a:r>
        </a:p>
      </dgm:t>
    </dgm:pt>
    <dgm:pt modelId="{EC52DFB4-B110-4D71-863A-D39B65C7DC36}" type="parTrans" cxnId="{4D6A68A4-2B90-46E0-B8EE-983BC18C6547}">
      <dgm:prSet/>
      <dgm:spPr/>
      <dgm:t>
        <a:bodyPr/>
        <a:lstStyle/>
        <a:p>
          <a:endParaRPr lang="es-MX"/>
        </a:p>
      </dgm:t>
    </dgm:pt>
    <dgm:pt modelId="{4986E67E-E0D5-4381-AE1F-E72B5E6EEE3A}" type="sibTrans" cxnId="{4D6A68A4-2B90-46E0-B8EE-983BC18C6547}">
      <dgm:prSet/>
      <dgm:spPr/>
      <dgm:t>
        <a:bodyPr/>
        <a:lstStyle/>
        <a:p>
          <a:endParaRPr lang="es-MX"/>
        </a:p>
      </dgm:t>
    </dgm:pt>
    <dgm:pt modelId="{96A5B4DF-FE96-4091-BCEA-D07D40CA01CE}">
      <dgm:prSet custT="1"/>
      <dgm:spPr/>
      <dgm:t>
        <a:bodyPr/>
        <a:lstStyle/>
        <a:p>
          <a:r>
            <a:rPr lang="es-MX" sz="2500" dirty="0"/>
            <a:t>Agregar productos a un carrito de compra.</a:t>
          </a:r>
        </a:p>
      </dgm:t>
    </dgm:pt>
    <dgm:pt modelId="{D22B5AC1-56BD-4482-BB11-B100972FA600}" type="parTrans" cxnId="{4D51AF86-BF3C-4C65-84A5-69428085AFC5}">
      <dgm:prSet/>
      <dgm:spPr/>
      <dgm:t>
        <a:bodyPr/>
        <a:lstStyle/>
        <a:p>
          <a:endParaRPr lang="es-MX"/>
        </a:p>
      </dgm:t>
    </dgm:pt>
    <dgm:pt modelId="{E3E5655D-1304-4B46-843B-8CE14D4F35BE}" type="sibTrans" cxnId="{4D51AF86-BF3C-4C65-84A5-69428085AFC5}">
      <dgm:prSet/>
      <dgm:spPr/>
      <dgm:t>
        <a:bodyPr/>
        <a:lstStyle/>
        <a:p>
          <a:endParaRPr lang="es-MX"/>
        </a:p>
      </dgm:t>
    </dgm:pt>
    <dgm:pt modelId="{EF490650-6ED7-4BC7-A5E4-4F913FA628ED}">
      <dgm:prSet custT="1"/>
      <dgm:spPr/>
      <dgm:t>
        <a:bodyPr/>
        <a:lstStyle/>
        <a:p>
          <a:r>
            <a:rPr lang="es-MX" sz="2500" dirty="0"/>
            <a:t>Eliminar productos de un carrito de compra.</a:t>
          </a:r>
        </a:p>
      </dgm:t>
    </dgm:pt>
    <dgm:pt modelId="{EBD41883-983F-42E8-B1CA-2B781D31B919}" type="parTrans" cxnId="{962D23B0-3AD3-4697-827B-2BEE11C99C41}">
      <dgm:prSet/>
      <dgm:spPr/>
      <dgm:t>
        <a:bodyPr/>
        <a:lstStyle/>
        <a:p>
          <a:endParaRPr lang="es-MX"/>
        </a:p>
      </dgm:t>
    </dgm:pt>
    <dgm:pt modelId="{8DC65C54-2412-4C88-837E-C007CA7B3716}" type="sibTrans" cxnId="{962D23B0-3AD3-4697-827B-2BEE11C99C41}">
      <dgm:prSet/>
      <dgm:spPr/>
      <dgm:t>
        <a:bodyPr/>
        <a:lstStyle/>
        <a:p>
          <a:endParaRPr lang="es-MX"/>
        </a:p>
      </dgm:t>
    </dgm:pt>
    <dgm:pt modelId="{0A2B5362-003E-4FE0-B986-AA3E85289BB9}">
      <dgm:prSet custT="1"/>
      <dgm:spPr/>
      <dgm:t>
        <a:bodyPr/>
        <a:lstStyle/>
        <a:p>
          <a:r>
            <a:rPr lang="es-MX" sz="2500" dirty="0"/>
            <a:t>Pagar con tarjeta de crédito.</a:t>
          </a:r>
        </a:p>
      </dgm:t>
    </dgm:pt>
    <dgm:pt modelId="{D067877C-1C6E-4199-809A-5BC4FC84383A}" type="parTrans" cxnId="{71B8B585-983B-4B86-B079-8444C0CD5AC4}">
      <dgm:prSet/>
      <dgm:spPr/>
      <dgm:t>
        <a:bodyPr/>
        <a:lstStyle/>
        <a:p>
          <a:endParaRPr lang="es-MX"/>
        </a:p>
      </dgm:t>
    </dgm:pt>
    <dgm:pt modelId="{434E7C94-C956-405A-AD9C-C7957E2F8F7B}" type="sibTrans" cxnId="{71B8B585-983B-4B86-B079-8444C0CD5AC4}">
      <dgm:prSet/>
      <dgm:spPr/>
      <dgm:t>
        <a:bodyPr/>
        <a:lstStyle/>
        <a:p>
          <a:endParaRPr lang="es-MX"/>
        </a:p>
      </dgm:t>
    </dgm:pt>
    <dgm:pt modelId="{A8DC12C3-2D76-4EC5-86B8-6CF9375E9C4B}">
      <dgm:prSet custT="1"/>
      <dgm:spPr/>
      <dgm:t>
        <a:bodyPr/>
        <a:lstStyle/>
        <a:p>
          <a:r>
            <a:rPr lang="es-MX" sz="2500" dirty="0"/>
            <a:t>Facturar.</a:t>
          </a:r>
        </a:p>
      </dgm:t>
    </dgm:pt>
    <dgm:pt modelId="{49409081-9E33-40C8-821C-99A801455540}" type="parTrans" cxnId="{440CD7EF-1D0C-4104-B66B-77013F1AF759}">
      <dgm:prSet/>
      <dgm:spPr/>
      <dgm:t>
        <a:bodyPr/>
        <a:lstStyle/>
        <a:p>
          <a:endParaRPr lang="es-MX"/>
        </a:p>
      </dgm:t>
    </dgm:pt>
    <dgm:pt modelId="{377F808D-0F7F-4A04-AFCC-370873B1B208}" type="sibTrans" cxnId="{440CD7EF-1D0C-4104-B66B-77013F1AF759}">
      <dgm:prSet/>
      <dgm:spPr/>
      <dgm:t>
        <a:bodyPr/>
        <a:lstStyle/>
        <a:p>
          <a:endParaRPr lang="es-MX"/>
        </a:p>
      </dgm:t>
    </dgm:pt>
    <dgm:pt modelId="{D61834E0-2386-4EBA-9ECA-DFDF3AE2FBAA}">
      <dgm:prSet/>
      <dgm:spPr/>
      <dgm:t>
        <a:bodyPr/>
        <a:lstStyle/>
        <a:p>
          <a:endParaRPr lang="es-MX" sz="3000" dirty="0"/>
        </a:p>
      </dgm:t>
    </dgm:pt>
    <dgm:pt modelId="{DB457248-91FA-4BFA-A711-0076EF30380A}" type="parTrans" cxnId="{F41C8B28-279D-4865-AF0E-C3C9272C9E6D}">
      <dgm:prSet/>
      <dgm:spPr/>
      <dgm:t>
        <a:bodyPr/>
        <a:lstStyle/>
        <a:p>
          <a:endParaRPr lang="es-MX"/>
        </a:p>
      </dgm:t>
    </dgm:pt>
    <dgm:pt modelId="{3FE12EB0-EEB6-4D53-B4F8-CF09EE94C368}" type="sibTrans" cxnId="{F41C8B28-279D-4865-AF0E-C3C9272C9E6D}">
      <dgm:prSet/>
      <dgm:spPr/>
      <dgm:t>
        <a:bodyPr/>
        <a:lstStyle/>
        <a:p>
          <a:endParaRPr lang="es-MX"/>
        </a:p>
      </dgm:t>
    </dgm:pt>
    <dgm:pt modelId="{32388DF8-60B1-45AA-A736-20B52BFCA7F1}" type="pres">
      <dgm:prSet presAssocID="{0F9FD61B-0D1C-4D86-A3A3-3123C97081EB}" presName="Name0" presStyleCnt="0">
        <dgm:presLayoutVars>
          <dgm:dir/>
          <dgm:animLvl val="lvl"/>
          <dgm:resizeHandles val="exact"/>
        </dgm:presLayoutVars>
      </dgm:prSet>
      <dgm:spPr/>
    </dgm:pt>
    <dgm:pt modelId="{16DA517A-7610-4962-981E-039B718D3231}" type="pres">
      <dgm:prSet presAssocID="{6D6C6C8F-6977-4CE1-9938-CA5A7353EC48}" presName="composite" presStyleCnt="0"/>
      <dgm:spPr/>
    </dgm:pt>
    <dgm:pt modelId="{F9E2A550-270A-4563-A6E1-C180B65D68A5}" type="pres">
      <dgm:prSet presAssocID="{6D6C6C8F-6977-4CE1-9938-CA5A7353EC4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23AD199-D6EE-4A92-887A-86605E1FF420}" type="pres">
      <dgm:prSet presAssocID="{6D6C6C8F-6977-4CE1-9938-CA5A7353EC48}" presName="desTx" presStyleLbl="alignAccFollowNode1" presStyleIdx="0" presStyleCnt="3">
        <dgm:presLayoutVars>
          <dgm:bulletEnabled val="1"/>
        </dgm:presLayoutVars>
      </dgm:prSet>
      <dgm:spPr/>
    </dgm:pt>
    <dgm:pt modelId="{93EB7E8E-CBDC-4A0A-8F98-1F0DB75BA86D}" type="pres">
      <dgm:prSet presAssocID="{89195470-517A-407A-8664-F98A7783A39A}" presName="space" presStyleCnt="0"/>
      <dgm:spPr/>
    </dgm:pt>
    <dgm:pt modelId="{C7A1F2B6-9C58-432B-9A1D-6538FADD22E7}" type="pres">
      <dgm:prSet presAssocID="{E9E93329-BB5C-401E-B742-4D4B866F2ED0}" presName="composite" presStyleCnt="0"/>
      <dgm:spPr/>
    </dgm:pt>
    <dgm:pt modelId="{7BA505DF-318F-47B4-881B-F8BC2B2E8A7F}" type="pres">
      <dgm:prSet presAssocID="{E9E93329-BB5C-401E-B742-4D4B866F2ED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34DC3FB-7D67-427B-9A7E-71B54A3F4D9F}" type="pres">
      <dgm:prSet presAssocID="{E9E93329-BB5C-401E-B742-4D4B866F2ED0}" presName="desTx" presStyleLbl="alignAccFollowNode1" presStyleIdx="1" presStyleCnt="3">
        <dgm:presLayoutVars>
          <dgm:bulletEnabled val="1"/>
        </dgm:presLayoutVars>
      </dgm:prSet>
      <dgm:spPr/>
    </dgm:pt>
    <dgm:pt modelId="{979B90F7-2326-4F28-8F62-7C66653ECB16}" type="pres">
      <dgm:prSet presAssocID="{80D784CC-ED01-4B8F-A212-0836F8ED5E27}" presName="space" presStyleCnt="0"/>
      <dgm:spPr/>
    </dgm:pt>
    <dgm:pt modelId="{1C427A15-DF74-4C4B-9A80-A4B374C17331}" type="pres">
      <dgm:prSet presAssocID="{FBE6A38B-1BC4-4867-BA26-86058E6B9ED5}" presName="composite" presStyleCnt="0"/>
      <dgm:spPr/>
    </dgm:pt>
    <dgm:pt modelId="{387CD1B5-3B2B-4293-BD78-A8E27837B94F}" type="pres">
      <dgm:prSet presAssocID="{FBE6A38B-1BC4-4867-BA26-86058E6B9E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C3E2E7-DF79-477F-A22F-2DD46E92E92D}" type="pres">
      <dgm:prSet presAssocID="{FBE6A38B-1BC4-4867-BA26-86058E6B9E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3061309-DEC4-4601-91BB-58D6969C761B}" srcId="{E9E93329-BB5C-401E-B742-4D4B866F2ED0}" destId="{75D8BE9F-E4AC-4DD5-95B2-35934E958265}" srcOrd="0" destOrd="0" parTransId="{719BA987-2D26-4864-AA35-5930DDC35DD8}" sibTransId="{F29BD592-225C-40B0-AD19-548C725DE2D2}"/>
    <dgm:cxn modelId="{1B601D0A-2C85-4421-A980-1217CD040541}" type="presOf" srcId="{5048FA7F-3263-4AC5-BA07-3F3454DFD9CE}" destId="{F23AD199-D6EE-4A92-887A-86605E1FF420}" srcOrd="0" destOrd="2" presId="urn:microsoft.com/office/officeart/2005/8/layout/hList1"/>
    <dgm:cxn modelId="{22593C0E-4904-446E-BFB1-01A256C7BDF2}" type="presOf" srcId="{6D6C6C8F-6977-4CE1-9938-CA5A7353EC48}" destId="{F9E2A550-270A-4563-A6E1-C180B65D68A5}" srcOrd="0" destOrd="0" presId="urn:microsoft.com/office/officeart/2005/8/layout/hList1"/>
    <dgm:cxn modelId="{5B419612-3830-4023-B0B7-696EF900BC8C}" type="presOf" srcId="{E9E93329-BB5C-401E-B742-4D4B866F2ED0}" destId="{7BA505DF-318F-47B4-881B-F8BC2B2E8A7F}" srcOrd="0" destOrd="0" presId="urn:microsoft.com/office/officeart/2005/8/layout/hList1"/>
    <dgm:cxn modelId="{A72F291A-2A0E-4044-B04E-B3A857AE6C0A}" type="presOf" srcId="{96A5B4DF-FE96-4091-BCEA-D07D40CA01CE}" destId="{0EC3E2E7-DF79-477F-A22F-2DD46E92E92D}" srcOrd="0" destOrd="2" presId="urn:microsoft.com/office/officeart/2005/8/layout/hList1"/>
    <dgm:cxn modelId="{3491641D-EF43-45F8-A9C0-F3CA3A88E4DF}" type="presOf" srcId="{DDC5967D-1E8C-4B8F-AEA5-24A5F76CDFF5}" destId="{F23AD199-D6EE-4A92-887A-86605E1FF420}" srcOrd="0" destOrd="3" presId="urn:microsoft.com/office/officeart/2005/8/layout/hList1"/>
    <dgm:cxn modelId="{F41C8B28-279D-4865-AF0E-C3C9272C9E6D}" srcId="{FBE6A38B-1BC4-4867-BA26-86058E6B9ED5}" destId="{D61834E0-2386-4EBA-9ECA-DFDF3AE2FBAA}" srcOrd="6" destOrd="0" parTransId="{DB457248-91FA-4BFA-A711-0076EF30380A}" sibTransId="{3FE12EB0-EEB6-4D53-B4F8-CF09EE94C368}"/>
    <dgm:cxn modelId="{9C73352C-54D9-4116-A1C2-1566C9B13491}" srcId="{0F9FD61B-0D1C-4D86-A3A3-3123C97081EB}" destId="{E9E93329-BB5C-401E-B742-4D4B866F2ED0}" srcOrd="1" destOrd="0" parTransId="{709360CD-E89B-4E3B-83FA-A85743C3F7EA}" sibTransId="{80D784CC-ED01-4B8F-A212-0836F8ED5E27}"/>
    <dgm:cxn modelId="{0096702E-674F-4A62-9AD2-3AFD36330001}" type="presOf" srcId="{0561E54F-4B62-4023-B976-48D103032141}" destId="{034DC3FB-7D67-427B-9A7E-71B54A3F4D9F}" srcOrd="0" destOrd="1" presId="urn:microsoft.com/office/officeart/2005/8/layout/hList1"/>
    <dgm:cxn modelId="{2A549432-FECD-4222-8657-DEA23DEB446E}" type="presOf" srcId="{270591CF-5558-4217-A1C8-5AEEFF7565E6}" destId="{F23AD199-D6EE-4A92-887A-86605E1FF420}" srcOrd="0" destOrd="1" presId="urn:microsoft.com/office/officeart/2005/8/layout/hList1"/>
    <dgm:cxn modelId="{2A212936-99C6-4287-BA1E-8365C0AB5CA8}" type="presOf" srcId="{A66B916E-4E31-41F1-8836-32ECE2E45965}" destId="{0EC3E2E7-DF79-477F-A22F-2DD46E92E92D}" srcOrd="0" destOrd="0" presId="urn:microsoft.com/office/officeart/2005/8/layout/hList1"/>
    <dgm:cxn modelId="{E1138738-1084-42A4-8214-06407C5C3BE0}" type="presOf" srcId="{A8DC12C3-2D76-4EC5-86B8-6CF9375E9C4B}" destId="{0EC3E2E7-DF79-477F-A22F-2DD46E92E92D}" srcOrd="0" destOrd="5" presId="urn:microsoft.com/office/officeart/2005/8/layout/hList1"/>
    <dgm:cxn modelId="{35C0D55E-2BA0-4BCB-A72C-4243F60068D3}" type="presOf" srcId="{FE8AEC88-2D05-4279-B5F0-8F84C6FD6E55}" destId="{034DC3FB-7D67-427B-9A7E-71B54A3F4D9F}" srcOrd="0" destOrd="2" presId="urn:microsoft.com/office/officeart/2005/8/layout/hList1"/>
    <dgm:cxn modelId="{0C79EB41-57C7-4609-B50A-80FD04F9DF5E}" type="presOf" srcId="{126DA0C9-6DF7-43A4-99CD-4E2CA99A5079}" destId="{034DC3FB-7D67-427B-9A7E-71B54A3F4D9F}" srcOrd="0" destOrd="3" presId="urn:microsoft.com/office/officeart/2005/8/layout/hList1"/>
    <dgm:cxn modelId="{FAF9CE63-B549-4BD9-8815-E660F21F1A9F}" srcId="{E9E93329-BB5C-401E-B742-4D4B866F2ED0}" destId="{FE8AEC88-2D05-4279-B5F0-8F84C6FD6E55}" srcOrd="2" destOrd="0" parTransId="{40E2E056-5513-4291-BB59-7D22D25BBCCD}" sibTransId="{6F683528-A6A6-49B2-9CB0-6694880A7352}"/>
    <dgm:cxn modelId="{C670944F-FD66-4BF9-86BE-8B0CAA98CF9B}" type="presOf" srcId="{FBE6A38B-1BC4-4867-BA26-86058E6B9ED5}" destId="{387CD1B5-3B2B-4293-BD78-A8E27837B94F}" srcOrd="0" destOrd="0" presId="urn:microsoft.com/office/officeart/2005/8/layout/hList1"/>
    <dgm:cxn modelId="{79DED67A-C2E8-4297-A91B-5D507D53807F}" type="presOf" srcId="{1D11E08A-5CFE-4A9A-B5D8-BC259DDDCFE6}" destId="{F23AD199-D6EE-4A92-887A-86605E1FF420}" srcOrd="0" destOrd="0" presId="urn:microsoft.com/office/officeart/2005/8/layout/hList1"/>
    <dgm:cxn modelId="{27F12F7F-9062-4AED-B8EE-ABCE0E473854}" type="presOf" srcId="{EF490650-6ED7-4BC7-A5E4-4F913FA628ED}" destId="{0EC3E2E7-DF79-477F-A22F-2DD46E92E92D}" srcOrd="0" destOrd="3" presId="urn:microsoft.com/office/officeart/2005/8/layout/hList1"/>
    <dgm:cxn modelId="{359B7084-C3E6-4064-8286-0DA7CC3F0B30}" srcId="{6D6C6C8F-6977-4CE1-9938-CA5A7353EC48}" destId="{DDC5967D-1E8C-4B8F-AEA5-24A5F76CDFF5}" srcOrd="3" destOrd="0" parTransId="{25A5F329-E88A-435D-85EB-0F34BCBE0744}" sibTransId="{78FF0700-3B3E-4BF7-B660-91623FB2F5E3}"/>
    <dgm:cxn modelId="{71B8B585-983B-4B86-B079-8444C0CD5AC4}" srcId="{FBE6A38B-1BC4-4867-BA26-86058E6B9ED5}" destId="{0A2B5362-003E-4FE0-B986-AA3E85289BB9}" srcOrd="4" destOrd="0" parTransId="{D067877C-1C6E-4199-809A-5BC4FC84383A}" sibTransId="{434E7C94-C956-405A-AD9C-C7957E2F8F7B}"/>
    <dgm:cxn modelId="{4D51AF86-BF3C-4C65-84A5-69428085AFC5}" srcId="{FBE6A38B-1BC4-4867-BA26-86058E6B9ED5}" destId="{96A5B4DF-FE96-4091-BCEA-D07D40CA01CE}" srcOrd="2" destOrd="0" parTransId="{D22B5AC1-56BD-4482-BB11-B100972FA600}" sibTransId="{E3E5655D-1304-4B46-843B-8CE14D4F35BE}"/>
    <dgm:cxn modelId="{A6BC0E9F-D310-458E-BEF4-E3A5B0C5EF58}" srcId="{0F9FD61B-0D1C-4D86-A3A3-3123C97081EB}" destId="{FBE6A38B-1BC4-4867-BA26-86058E6B9ED5}" srcOrd="2" destOrd="0" parTransId="{A21095ED-6033-4293-8B91-C26A477F6A90}" sibTransId="{9F5446FE-4E64-44EF-8E14-1B45FFB4868D}"/>
    <dgm:cxn modelId="{4D6A68A4-2B90-46E0-B8EE-983BC18C6547}" srcId="{FBE6A38B-1BC4-4867-BA26-86058E6B9ED5}" destId="{C108898C-0BD3-4426-A5B6-1270D4C19880}" srcOrd="1" destOrd="0" parTransId="{EC52DFB4-B110-4D71-863A-D39B65C7DC36}" sibTransId="{4986E67E-E0D5-4381-AE1F-E72B5E6EEE3A}"/>
    <dgm:cxn modelId="{04E972A5-85A5-4936-875A-E9F0D08F47E5}" type="presOf" srcId="{C108898C-0BD3-4426-A5B6-1270D4C19880}" destId="{0EC3E2E7-DF79-477F-A22F-2DD46E92E92D}" srcOrd="0" destOrd="1" presId="urn:microsoft.com/office/officeart/2005/8/layout/hList1"/>
    <dgm:cxn modelId="{B1820FA7-3633-4BB0-BDF1-C371D1736C54}" srcId="{0F9FD61B-0D1C-4D86-A3A3-3123C97081EB}" destId="{6D6C6C8F-6977-4CE1-9938-CA5A7353EC48}" srcOrd="0" destOrd="0" parTransId="{F00CB716-4BF2-4F88-BEDF-C4813AF782C8}" sibTransId="{89195470-517A-407A-8664-F98A7783A39A}"/>
    <dgm:cxn modelId="{962D23B0-3AD3-4697-827B-2BEE11C99C41}" srcId="{FBE6A38B-1BC4-4867-BA26-86058E6B9ED5}" destId="{EF490650-6ED7-4BC7-A5E4-4F913FA628ED}" srcOrd="3" destOrd="0" parTransId="{EBD41883-983F-42E8-B1CA-2B781D31B919}" sibTransId="{8DC65C54-2412-4C88-837E-C007CA7B3716}"/>
    <dgm:cxn modelId="{21BC9BB0-31FD-42D7-97FE-F18D42E6F2C8}" type="presOf" srcId="{75D8BE9F-E4AC-4DD5-95B2-35934E958265}" destId="{034DC3FB-7D67-427B-9A7E-71B54A3F4D9F}" srcOrd="0" destOrd="0" presId="urn:microsoft.com/office/officeart/2005/8/layout/hList1"/>
    <dgm:cxn modelId="{1584D3B5-8764-435B-B8B1-296854F48BAA}" srcId="{E9E93329-BB5C-401E-B742-4D4B866F2ED0}" destId="{0561E54F-4B62-4023-B976-48D103032141}" srcOrd="1" destOrd="0" parTransId="{26F3C031-A711-431F-BA76-83A2CC183C0F}" sibTransId="{443DC459-1266-4BA9-A6D8-18EAE02C0322}"/>
    <dgm:cxn modelId="{30D682C0-7557-4CDB-BE1E-A75772E3D86E}" type="presOf" srcId="{D61834E0-2386-4EBA-9ECA-DFDF3AE2FBAA}" destId="{0EC3E2E7-DF79-477F-A22F-2DD46E92E92D}" srcOrd="0" destOrd="6" presId="urn:microsoft.com/office/officeart/2005/8/layout/hList1"/>
    <dgm:cxn modelId="{09AFC6C6-2774-4280-9540-EA4FE560679A}" type="presOf" srcId="{0F9FD61B-0D1C-4D86-A3A3-3123C97081EB}" destId="{32388DF8-60B1-45AA-A736-20B52BFCA7F1}" srcOrd="0" destOrd="0" presId="urn:microsoft.com/office/officeart/2005/8/layout/hList1"/>
    <dgm:cxn modelId="{D764FCC6-FB10-4FA0-82AC-5328F7BCB5D2}" type="presOf" srcId="{1FAAD2CB-2071-457A-B952-536BAEDA2ED2}" destId="{F23AD199-D6EE-4A92-887A-86605E1FF420}" srcOrd="0" destOrd="4" presId="urn:microsoft.com/office/officeart/2005/8/layout/hList1"/>
    <dgm:cxn modelId="{4EE405C7-27C1-491E-8F99-01BF3FA4B93C}" srcId="{6D6C6C8F-6977-4CE1-9938-CA5A7353EC48}" destId="{270591CF-5558-4217-A1C8-5AEEFF7565E6}" srcOrd="1" destOrd="0" parTransId="{A37A7A76-84C7-4E39-87AF-7DCF91702361}" sibTransId="{A92DE960-194E-4CEE-8F90-984BF8EE9954}"/>
    <dgm:cxn modelId="{C72C08D3-52F5-464F-A1B3-3A9E37B78CFF}" srcId="{6D6C6C8F-6977-4CE1-9938-CA5A7353EC48}" destId="{1FAAD2CB-2071-457A-B952-536BAEDA2ED2}" srcOrd="4" destOrd="0" parTransId="{5BF09284-5F8A-4E29-A0C9-751497F56DD3}" sibTransId="{417B1209-AE41-4E52-B329-119022E55E6A}"/>
    <dgm:cxn modelId="{0333FDD8-2E4B-417A-8713-1157544E0324}" type="presOf" srcId="{0A2B5362-003E-4FE0-B986-AA3E85289BB9}" destId="{0EC3E2E7-DF79-477F-A22F-2DD46E92E92D}" srcOrd="0" destOrd="4" presId="urn:microsoft.com/office/officeart/2005/8/layout/hList1"/>
    <dgm:cxn modelId="{0EB24CEA-15F1-4109-96A9-B314339304D2}" srcId="{6D6C6C8F-6977-4CE1-9938-CA5A7353EC48}" destId="{5048FA7F-3263-4AC5-BA07-3F3454DFD9CE}" srcOrd="2" destOrd="0" parTransId="{5EC6CCCE-336B-4951-BA56-AC35EEDDB760}" sibTransId="{4298E21F-B921-4DD4-B6ED-46334B75F5A4}"/>
    <dgm:cxn modelId="{99B61DEB-B120-4637-90D5-97230F692408}" srcId="{FBE6A38B-1BC4-4867-BA26-86058E6B9ED5}" destId="{A66B916E-4E31-41F1-8836-32ECE2E45965}" srcOrd="0" destOrd="0" parTransId="{B958472B-8AB0-4E66-AE06-4E80D059B536}" sibTransId="{014D3DDF-E20C-4FBF-BCFB-B91C7AD9924F}"/>
    <dgm:cxn modelId="{440CD7EF-1D0C-4104-B66B-77013F1AF759}" srcId="{FBE6A38B-1BC4-4867-BA26-86058E6B9ED5}" destId="{A8DC12C3-2D76-4EC5-86B8-6CF9375E9C4B}" srcOrd="5" destOrd="0" parTransId="{49409081-9E33-40C8-821C-99A801455540}" sibTransId="{377F808D-0F7F-4A04-AFCC-370873B1B208}"/>
    <dgm:cxn modelId="{FFFD25F2-A413-4A39-BB57-9AC4AF3DFDE2}" srcId="{6D6C6C8F-6977-4CE1-9938-CA5A7353EC48}" destId="{1D11E08A-5CFE-4A9A-B5D8-BC259DDDCFE6}" srcOrd="0" destOrd="0" parTransId="{4421E48B-87F5-4DF8-B2E3-8A3DD4C061E9}" sibTransId="{CCA7B339-91F1-4AC8-9792-C39CAEF9CE09}"/>
    <dgm:cxn modelId="{F9ABD2F2-63AA-42BA-BF6F-CDC75ACB9942}" srcId="{E9E93329-BB5C-401E-B742-4D4B866F2ED0}" destId="{126DA0C9-6DF7-43A4-99CD-4E2CA99A5079}" srcOrd="3" destOrd="0" parTransId="{19762DC1-4116-4FFC-B756-74FBA4477333}" sibTransId="{A13644AB-6CD1-4720-A449-21A8FB6F3F62}"/>
    <dgm:cxn modelId="{A8E7ED91-6395-489B-8DBF-9E073CBC3F71}" type="presParOf" srcId="{32388DF8-60B1-45AA-A736-20B52BFCA7F1}" destId="{16DA517A-7610-4962-981E-039B718D3231}" srcOrd="0" destOrd="0" presId="urn:microsoft.com/office/officeart/2005/8/layout/hList1"/>
    <dgm:cxn modelId="{30B479ED-7295-4CE7-B8B8-FC90E2716F6D}" type="presParOf" srcId="{16DA517A-7610-4962-981E-039B718D3231}" destId="{F9E2A550-270A-4563-A6E1-C180B65D68A5}" srcOrd="0" destOrd="0" presId="urn:microsoft.com/office/officeart/2005/8/layout/hList1"/>
    <dgm:cxn modelId="{B8AB9823-6F18-4023-85EA-C81CDA031C8D}" type="presParOf" srcId="{16DA517A-7610-4962-981E-039B718D3231}" destId="{F23AD199-D6EE-4A92-887A-86605E1FF420}" srcOrd="1" destOrd="0" presId="urn:microsoft.com/office/officeart/2005/8/layout/hList1"/>
    <dgm:cxn modelId="{250AD0D7-6A57-4879-A6DA-433DA31E59ED}" type="presParOf" srcId="{32388DF8-60B1-45AA-A736-20B52BFCA7F1}" destId="{93EB7E8E-CBDC-4A0A-8F98-1F0DB75BA86D}" srcOrd="1" destOrd="0" presId="urn:microsoft.com/office/officeart/2005/8/layout/hList1"/>
    <dgm:cxn modelId="{590023AB-FED3-4DC2-9937-3573C90C8723}" type="presParOf" srcId="{32388DF8-60B1-45AA-A736-20B52BFCA7F1}" destId="{C7A1F2B6-9C58-432B-9A1D-6538FADD22E7}" srcOrd="2" destOrd="0" presId="urn:microsoft.com/office/officeart/2005/8/layout/hList1"/>
    <dgm:cxn modelId="{5906B366-D9E7-44A3-8579-867EE249FF7A}" type="presParOf" srcId="{C7A1F2B6-9C58-432B-9A1D-6538FADD22E7}" destId="{7BA505DF-318F-47B4-881B-F8BC2B2E8A7F}" srcOrd="0" destOrd="0" presId="urn:microsoft.com/office/officeart/2005/8/layout/hList1"/>
    <dgm:cxn modelId="{7A66BB8B-5A8D-4E6E-8C1C-91037DFF799A}" type="presParOf" srcId="{C7A1F2B6-9C58-432B-9A1D-6538FADD22E7}" destId="{034DC3FB-7D67-427B-9A7E-71B54A3F4D9F}" srcOrd="1" destOrd="0" presId="urn:microsoft.com/office/officeart/2005/8/layout/hList1"/>
    <dgm:cxn modelId="{324F3529-55AC-4580-BAC5-DE5ED65BDBB6}" type="presParOf" srcId="{32388DF8-60B1-45AA-A736-20B52BFCA7F1}" destId="{979B90F7-2326-4F28-8F62-7C66653ECB16}" srcOrd="3" destOrd="0" presId="urn:microsoft.com/office/officeart/2005/8/layout/hList1"/>
    <dgm:cxn modelId="{AAFE25FB-27D6-4FD0-B7ED-6EDC3EE0119E}" type="presParOf" srcId="{32388DF8-60B1-45AA-A736-20B52BFCA7F1}" destId="{1C427A15-DF74-4C4B-9A80-A4B374C17331}" srcOrd="4" destOrd="0" presId="urn:microsoft.com/office/officeart/2005/8/layout/hList1"/>
    <dgm:cxn modelId="{81850126-6FF0-47D2-A772-9EA3087A5F04}" type="presParOf" srcId="{1C427A15-DF74-4C4B-9A80-A4B374C17331}" destId="{387CD1B5-3B2B-4293-BD78-A8E27837B94F}" srcOrd="0" destOrd="0" presId="urn:microsoft.com/office/officeart/2005/8/layout/hList1"/>
    <dgm:cxn modelId="{B542C7E6-7F1F-458F-8C93-4C664C8C0D84}" type="presParOf" srcId="{1C427A15-DF74-4C4B-9A80-A4B374C17331}" destId="{0EC3E2E7-DF79-477F-A22F-2DD46E92E9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5EAD9-67C7-441E-9255-2CC61B12E4C9}">
      <dsp:nvSpPr>
        <dsp:cNvPr id="0" name=""/>
        <dsp:cNvSpPr/>
      </dsp:nvSpPr>
      <dsp:spPr>
        <a:xfrm>
          <a:off x="3106930" y="2194637"/>
          <a:ext cx="1700259" cy="590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086"/>
              </a:lnTo>
              <a:lnTo>
                <a:pt x="1700259" y="295086"/>
              </a:lnTo>
              <a:lnTo>
                <a:pt x="1700259" y="5901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6BD2-0451-47B4-9E8A-839167329A46}">
      <dsp:nvSpPr>
        <dsp:cNvPr id="0" name=""/>
        <dsp:cNvSpPr/>
      </dsp:nvSpPr>
      <dsp:spPr>
        <a:xfrm>
          <a:off x="1406671" y="2194637"/>
          <a:ext cx="1700259" cy="590172"/>
        </a:xfrm>
        <a:custGeom>
          <a:avLst/>
          <a:gdLst/>
          <a:ahLst/>
          <a:cxnLst/>
          <a:rect l="0" t="0" r="0" b="0"/>
          <a:pathLst>
            <a:path>
              <a:moveTo>
                <a:pt x="1700259" y="0"/>
              </a:moveTo>
              <a:lnTo>
                <a:pt x="1700259" y="295086"/>
              </a:lnTo>
              <a:lnTo>
                <a:pt x="0" y="295086"/>
              </a:lnTo>
              <a:lnTo>
                <a:pt x="0" y="5901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09EBA-F885-44B1-B111-60F3C43EDFA8}">
      <dsp:nvSpPr>
        <dsp:cNvPr id="0" name=""/>
        <dsp:cNvSpPr/>
      </dsp:nvSpPr>
      <dsp:spPr>
        <a:xfrm>
          <a:off x="1701757" y="789464"/>
          <a:ext cx="2810346" cy="14051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/>
            <a:t>Sistema Venta-Inventario</a:t>
          </a:r>
        </a:p>
      </dsp:txBody>
      <dsp:txXfrm>
        <a:off x="1701757" y="789464"/>
        <a:ext cx="2810346" cy="1405173"/>
      </dsp:txXfrm>
    </dsp:sp>
    <dsp:sp modelId="{9EFFCF27-5CB6-4B49-ABDF-AE27F06CD480}">
      <dsp:nvSpPr>
        <dsp:cNvPr id="0" name=""/>
        <dsp:cNvSpPr/>
      </dsp:nvSpPr>
      <dsp:spPr>
        <a:xfrm>
          <a:off x="1498" y="2784810"/>
          <a:ext cx="2810346" cy="14051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Desarrollo del proyecto para la venta</a:t>
          </a:r>
        </a:p>
      </dsp:txBody>
      <dsp:txXfrm>
        <a:off x="1498" y="2784810"/>
        <a:ext cx="2810346" cy="1405173"/>
      </dsp:txXfrm>
    </dsp:sp>
    <dsp:sp modelId="{764A5E31-AEBD-4102-AB83-9D6E5DC76939}">
      <dsp:nvSpPr>
        <dsp:cNvPr id="0" name=""/>
        <dsp:cNvSpPr/>
      </dsp:nvSpPr>
      <dsp:spPr>
        <a:xfrm>
          <a:off x="3402016" y="2784810"/>
          <a:ext cx="2810346" cy="14051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Desarrollo del proyecto para el inventario</a:t>
          </a:r>
        </a:p>
      </dsp:txBody>
      <dsp:txXfrm>
        <a:off x="3402016" y="2784810"/>
        <a:ext cx="2810346" cy="1405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A550-270A-4563-A6E1-C180B65D68A5}">
      <dsp:nvSpPr>
        <dsp:cNvPr id="0" name=""/>
        <dsp:cNvSpPr/>
      </dsp:nvSpPr>
      <dsp:spPr>
        <a:xfrm>
          <a:off x="3147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s-MX" sz="23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administrador del Sistema de Inventario (SI) deseo…</a:t>
          </a:r>
          <a:endParaRPr lang="es-MX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7" y="631333"/>
        <a:ext cx="3068420" cy="1156747"/>
      </dsp:txXfrm>
    </dsp:sp>
    <dsp:sp modelId="{F23AD199-D6EE-4A92-887A-86605E1FF420}">
      <dsp:nvSpPr>
        <dsp:cNvPr id="0" name=""/>
        <dsp:cNvSpPr/>
      </dsp:nvSpPr>
      <dsp:spPr>
        <a:xfrm>
          <a:off x="3147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Jerarquización de usuarios en el SI.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Un usuario (Jefe de inventario) pueda aprobar cambios en el inventario de un producto.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Múltiples usuarios (auditor) que tengan la capacidad de solicitar un cambio del SI en la cantidad de un producto.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La capacidad de crear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Eliminar productos.</a:t>
          </a:r>
        </a:p>
      </dsp:txBody>
      <dsp:txXfrm>
        <a:off x="3147" y="1788081"/>
        <a:ext cx="3068420" cy="6944849"/>
      </dsp:txXfrm>
    </dsp:sp>
    <dsp:sp modelId="{7BA505DF-318F-47B4-881B-F8BC2B2E8A7F}">
      <dsp:nvSpPr>
        <dsp:cNvPr id="0" name=""/>
        <dsp:cNvSpPr/>
      </dsp:nvSpPr>
      <dsp:spPr>
        <a:xfrm>
          <a:off x="3501145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-11738"/>
            <a:lumOff val="15213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-11738"/>
              <a:lumOff val="152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 administrador del Sistema de Venta (SV) deseo…</a:t>
          </a:r>
        </a:p>
      </dsp:txBody>
      <dsp:txXfrm>
        <a:off x="3501145" y="631333"/>
        <a:ext cx="3068420" cy="1156747"/>
      </dsp:txXfrm>
    </dsp:sp>
    <dsp:sp modelId="{034DC3FB-7D67-427B-9A7E-71B54A3F4D9F}">
      <dsp:nvSpPr>
        <dsp:cNvPr id="0" name=""/>
        <dsp:cNvSpPr/>
      </dsp:nvSpPr>
      <dsp:spPr>
        <a:xfrm>
          <a:off x="3501145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Poder eliminar usuarios.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Agregar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Ocultar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Cancelar envíos.</a:t>
          </a:r>
        </a:p>
      </dsp:txBody>
      <dsp:txXfrm>
        <a:off x="3501145" y="1788081"/>
        <a:ext cx="3068420" cy="6944849"/>
      </dsp:txXfrm>
    </dsp:sp>
    <dsp:sp modelId="{387CD1B5-3B2B-4293-BD78-A8E27837B94F}">
      <dsp:nvSpPr>
        <dsp:cNvPr id="0" name=""/>
        <dsp:cNvSpPr/>
      </dsp:nvSpPr>
      <dsp:spPr>
        <a:xfrm>
          <a:off x="6999144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-23476"/>
            <a:lumOff val="30425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-23476"/>
              <a:lumOff val="30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 usuario del SV deseo…</a:t>
          </a:r>
        </a:p>
      </dsp:txBody>
      <dsp:txXfrm>
        <a:off x="6999144" y="631333"/>
        <a:ext cx="3068420" cy="1156747"/>
      </dsp:txXfrm>
    </dsp:sp>
    <dsp:sp modelId="{0EC3E2E7-DF79-477F-A22F-2DD46E92E92D}">
      <dsp:nvSpPr>
        <dsp:cNvPr id="0" name=""/>
        <dsp:cNvSpPr/>
      </dsp:nvSpPr>
      <dsp:spPr>
        <a:xfrm>
          <a:off x="6999144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Crear mi propia cuenta de usuario.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Eliminar mi cuenta de usuario.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Agregar productos a un carrito de compra.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Eliminar productos de un carrito de compra.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Pagar con tarjeta de crédito.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Facturar.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3000" kern="1200" dirty="0"/>
        </a:p>
      </dsp:txBody>
      <dsp:txXfrm>
        <a:off x="6999144" y="1788081"/>
        <a:ext cx="3068420" cy="694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E4D6443-5E06-4BFC-9127-29D28090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D24819F-2C61-48F4-A4C0-8673639981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4FCA3B-F1EC-4FB7-8071-2B401E309B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E609293-7182-4939-A00F-71DA3F6897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2EE09EC-A35D-4E38-8C16-147BD5CA8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A29D8-C998-48EF-82E5-9D5A38A9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38" y="5303838"/>
            <a:ext cx="16203612" cy="112807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78CDB8-4D5F-41C8-B1F1-53E9FB577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17019588"/>
            <a:ext cx="16203612" cy="7823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DC7C4-263F-4D91-9FA8-17415A4DCF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9C759A-D9DC-45B7-AAB5-9C3EA96C2E8D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807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16235-8A9A-424A-897A-9C644E5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6463BE-D5D1-4593-BEC4-BC52D09D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79610-532F-4A2E-9FF0-82A55BC224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B92C32-E65E-445A-B320-6DE0DA959D4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74476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176DF-02BA-40C0-87E0-F146CC926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660688" y="1296988"/>
            <a:ext cx="4859337" cy="276463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5ED9C-4CB4-45A1-ACCE-6912189A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296988"/>
            <a:ext cx="14428788" cy="276463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4C178-76A6-4061-B0CB-79F83EEE4D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E5EC8B-ED9D-440B-A094-0CAF11499961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071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F07A5-FCCF-4C89-B5B3-663A4228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D7C60-68F7-46F5-8C78-45D6F7A5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6E520D-3B41-4203-A157-F540C59EAE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DEC6743-FCCA-41EC-BB67-104B79651A10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0190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12A18-18F2-4138-90E2-EA001B06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8078788"/>
            <a:ext cx="18632487" cy="134794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678F5-7462-4F0F-9EA6-36AEA431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788" y="21685250"/>
            <a:ext cx="18632487" cy="7088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188757-CF44-469E-A252-8816021562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F8EA42-9BDB-4F58-81DC-5F08BACB49D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71911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F506-9A53-48D7-8989-8EC7ADA2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796AC-A291-463C-85F8-E1A592DA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7561263"/>
            <a:ext cx="9644063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E2411E-411D-4307-A8C2-1D5E7923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75963" y="7561263"/>
            <a:ext cx="9644062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866C4B-8AF1-4180-962F-DEC055E24C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2B05FB-A084-4AE6-AEF7-65D98DEC2BA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9400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52D8-FABD-4789-B6BC-AF9202E1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725613"/>
            <a:ext cx="18634075" cy="62626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3B57F-6976-485F-8149-28F5E55B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88" y="7943850"/>
            <a:ext cx="9140825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FE64F-A1A1-4C9A-96B9-2C071C26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88" y="11836400"/>
            <a:ext cx="9140825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4B627A-4DFF-45A1-99C5-AD66F70C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37875" y="7943850"/>
            <a:ext cx="9183688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9938B3-44B7-49DD-A265-BDBAECF41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37875" y="11836400"/>
            <a:ext cx="9183688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AB2E8-6597-4F9B-BC7E-FB2A6686EB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12B1AC8-EB20-4C39-A09A-B1E0E554351F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582F-7628-4258-864D-A7FBC25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2F4C9C-2A58-46D5-A2C4-FB90CEFB5E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2E157E-4D71-4742-AE3B-1A729AADE299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72272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4E2D92-E954-4DD3-932A-91E58905C3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AE718E-A7F6-4334-9836-FE33FE2820F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556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D499-DC77-46F0-A8F1-F92B7EC0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A47EB-3182-410A-9940-6AD028F7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0A235-813D-4258-B7A0-3924FC11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5F77C-3F02-48C0-9BB2-0568ED93B2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C05259-53CA-4D56-B100-5F8812E9B99B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5160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B5F7-0892-429D-A921-12E129F4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6C5D0-F171-49E0-BE41-AE67C06D1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9A97-71D6-4642-BEA6-954CF796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BAB6A8-C481-40BF-988B-D2F5B0EB07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77AD55-CCA2-4FF3-925C-88D859C9E5CA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08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15CFCBF-9FF9-42B8-BAB5-AB9F91D87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296988"/>
            <a:ext cx="19440525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del texto de título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16A7500-DA5C-4884-A7BF-982DEFE8D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7561263"/>
            <a:ext cx="19440525" cy="2138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 esquema del texto</a:t>
            </a:r>
          </a:p>
          <a:p>
            <a:pPr lvl="1"/>
            <a:r>
              <a:rPr lang="en-GB" altLang="es-MX"/>
              <a:t>Segundo nivel del esquema</a:t>
            </a:r>
          </a:p>
          <a:p>
            <a:pPr lvl="2"/>
            <a:r>
              <a:rPr lang="en-GB" altLang="es-MX"/>
              <a:t>Tercer nivel del esquema</a:t>
            </a:r>
          </a:p>
          <a:p>
            <a:pPr lvl="3"/>
            <a:r>
              <a:rPr lang="en-GB" altLang="es-MX"/>
              <a:t>Cuarto nivel del esquema</a:t>
            </a:r>
          </a:p>
          <a:p>
            <a:pPr lvl="4"/>
            <a:r>
              <a:rPr lang="en-GB" altLang="es-MX"/>
              <a:t>Quinto nivel del esquema</a:t>
            </a:r>
          </a:p>
          <a:p>
            <a:pPr lvl="4"/>
            <a:r>
              <a:rPr lang="en-GB" altLang="es-MX"/>
              <a:t>Sexto nivel del esquema</a:t>
            </a:r>
          </a:p>
          <a:p>
            <a:pPr lvl="4"/>
            <a:r>
              <a:rPr lang="en-GB" altLang="es-MX"/>
              <a:t>Séptimo nivel del esquema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231267A7-2A8C-494C-86E8-CCD6CA5E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9508450"/>
            <a:ext cx="5040313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E509CCD-9276-4DD7-88DD-E4C5DAFD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9508450"/>
            <a:ext cx="684053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A13FB0-4413-4E4F-BAC7-2155D744E9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5481300" y="29508450"/>
            <a:ext cx="50387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AE04677-D634-4DBF-B464-B0E07B2D958A}" type="slidenum">
              <a:rPr lang="es-MX" altLang="es-MX"/>
              <a:pPr/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2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20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Data" Target="../diagrams/data2.xml"/><Relationship Id="rId5" Type="http://schemas.openxmlformats.org/officeDocument/2006/relationships/diagramLayout" Target="../diagrams/layout1.xml"/><Relationship Id="rId15" Type="http://schemas.microsoft.com/office/2007/relationships/diagramDrawing" Target="../diagrams/drawing2.xml"/><Relationship Id="rId10" Type="http://schemas.openxmlformats.org/officeDocument/2006/relationships/hyperlink" Target="https://www.miproximopaso.org/profile/summary/15-1111.00" TargetMode="External"/><Relationship Id="rId19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2.jpg"/><Relationship Id="rId14" Type="http://schemas.openxmlformats.org/officeDocument/2006/relationships/diagramColors" Target="../diagrams/colors2.xml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3">
            <a:extLst>
              <a:ext uri="{FF2B5EF4-FFF2-40B4-BE49-F238E27FC236}">
                <a16:creationId xmlns:a16="http://schemas.microsoft.com/office/drawing/2014/main" id="{E36FC201-14E0-4EFB-B8B7-2F2C3EFF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168" y="14329817"/>
            <a:ext cx="10164763" cy="56810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7CB397D9-C27F-45A7-AF78-76B957EA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6" y="22466722"/>
            <a:ext cx="10164763" cy="842493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914C3AD4-A9CD-4EEC-94DD-D5A3E2D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37" y="12601624"/>
            <a:ext cx="10164763" cy="862646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5CE6401-D2EA-471F-B834-BE558BD1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21599525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Text Box 2">
            <a:extLst>
              <a:ext uri="{FF2B5EF4-FFF2-40B4-BE49-F238E27FC236}">
                <a16:creationId xmlns:a16="http://schemas.microsoft.com/office/drawing/2014/main" id="{02CA90EC-BE57-447A-AC60-0B0AE3A7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8100"/>
            <a:ext cx="17135475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4000" b="1">
                <a:latin typeface="Myriad Pro" pitchFamily="32" charset="0"/>
              </a:rPr>
              <a:t>Desarrollo de proyecto para generar un Sistema de Venta-Inventario y su aplicación en un ámbito comercial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BE0C4DF-8B8C-4E55-BD3D-AD23BEE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2919413"/>
            <a:ext cx="10164762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A8F4F64-5094-48E9-919D-DB4AD3F2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09721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Introducción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D784B3-1072-4087-B64B-7C029B5C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7993113"/>
            <a:ext cx="10164763" cy="10170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B47AD51B-281E-4DE3-9B50-692D1B15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09" y="21443601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85229193-C459-4B9F-90AB-0E9D144D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84" y="21659501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Desarrollo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625BF84-9B77-4851-BF01-8419FB14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232" y="1344613"/>
            <a:ext cx="16773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2400" b="1" dirty="0"/>
              <a:t>García-Pérez A. ; Hernández-Alonso A. ; Rodriguez-Rodriguez M. ; Rojas-Colorado I.J. ; Barajas-Rangel J.D.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3309913-F506-45D7-8690-0B18957B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2016125"/>
            <a:ext cx="83232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b="1"/>
              <a:t>ÁREA DE COMPUTACIÓN E INFORMÁTICA, INGENIERÍA DE SOFTWARE B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06B08ED-7B1F-433B-9398-EE0115AF9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292971"/>
              </p:ext>
            </p:extLst>
          </p:nvPr>
        </p:nvGraphicFramePr>
        <p:xfrm>
          <a:off x="4209009" y="26114998"/>
          <a:ext cx="6213861" cy="4979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1576D08-4598-4464-A157-BAEE1AC5C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43204" y="26693310"/>
            <a:ext cx="3165805" cy="1780766"/>
          </a:xfrm>
          <a:prstGeom prst="rect">
            <a:avLst/>
          </a:prstGeom>
        </p:spPr>
      </p:pic>
      <p:sp>
        <p:nvSpPr>
          <p:cNvPr id="35" name="Text Box 4">
            <a:extLst>
              <a:ext uri="{FF2B5EF4-FFF2-40B4-BE49-F238E27FC236}">
                <a16:creationId xmlns:a16="http://schemas.microsoft.com/office/drawing/2014/main" id="{9DC5CFE4-0048-48F5-B076-1509D3D1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8" y="815290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Objetivo</a:t>
            </a: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8066EFCD-2E0E-42CA-972E-13210FCBA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7" y="3963043"/>
            <a:ext cx="10164763" cy="37420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086BEB9-538E-4287-812F-736F388B5EA6}"/>
              </a:ext>
            </a:extLst>
          </p:cNvPr>
          <p:cNvSpPr txBox="1"/>
          <p:nvPr/>
        </p:nvSpPr>
        <p:spPr>
          <a:xfrm>
            <a:off x="563958" y="4021635"/>
            <a:ext cx="9936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de Venta –Inventario (SVI) desarrollado para la empresa </a:t>
            </a:r>
            <a:r>
              <a:rPr lang="es-E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SyOdM</a:t>
            </a:r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construido en los lenguajes HTML, JAVA SCRIPT, CSS,PHP y funge como una herramienta que va a facilitar la interacción Interfaz-Usuario en situaciones de la vida cotidiana para poder agilizar el trabajo realizado en la empresa.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EC5740EC-249A-4E5B-B18F-D829F98D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57" y="9001225"/>
            <a:ext cx="10164763" cy="217474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1F8EE5-A5CC-458C-8F37-7B2BB19AB344}"/>
              </a:ext>
            </a:extLst>
          </p:cNvPr>
          <p:cNvSpPr txBox="1"/>
          <p:nvPr/>
        </p:nvSpPr>
        <p:spPr>
          <a:xfrm>
            <a:off x="505000" y="9073233"/>
            <a:ext cx="99361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 SVI, no solo con las especificaciones del cliente, si no también el poder optimizar el flujo, la interfaz y el mantenimiento para diferentes áreas de trabajo del sistema futuras.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B32FB1F6-6F24-40BE-A4EE-50D46C5F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11593513"/>
            <a:ext cx="10164763" cy="10170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EFBC4037-6067-4824-AC68-9733786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8" y="1175330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Requerimientos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0BE0EBE-8A86-4ADC-B00B-A7B498738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09172"/>
              </p:ext>
            </p:extLst>
          </p:nvPr>
        </p:nvGraphicFramePr>
        <p:xfrm>
          <a:off x="429409" y="12166352"/>
          <a:ext cx="10070712" cy="936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50" name="Rectangle 23">
            <a:extLst>
              <a:ext uri="{FF2B5EF4-FFF2-40B4-BE49-F238E27FC236}">
                <a16:creationId xmlns:a16="http://schemas.microsoft.com/office/drawing/2014/main" id="{B31FDD89-95C9-4890-B3FD-EDC50FB2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170" y="2773363"/>
            <a:ext cx="10164763" cy="101883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103" name="Picture 31" descr="https://lh6.googleusercontent.com/b7N5obfXFbQ1IMWEsR01sESR4XfKWyyboMyg5bpXW75l2cTCEHzK0RymBMvLm1lHYJO5AMHUiEila4S3ZWZ_ZORjfXFMZliZMoKg7TJuroUd7f15HS2mzgYkwAWVtlpD__ZZ_iE3">
            <a:extLst>
              <a:ext uri="{FF2B5EF4-FFF2-40B4-BE49-F238E27FC236}">
                <a16:creationId xmlns:a16="http://schemas.microsoft.com/office/drawing/2014/main" id="{CB75E84D-C5D7-46D1-A536-F99B159E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176" y="3460503"/>
            <a:ext cx="9921700" cy="581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99FB6B8-2B2B-4016-A3B6-CF5AF17E4F60}"/>
              </a:ext>
            </a:extLst>
          </p:cNvPr>
          <p:cNvSpPr txBox="1"/>
          <p:nvPr/>
        </p:nvSpPr>
        <p:spPr>
          <a:xfrm>
            <a:off x="11096875" y="2919413"/>
            <a:ext cx="9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base de datos</a:t>
            </a:r>
          </a:p>
        </p:txBody>
      </p:sp>
      <p:pic>
        <p:nvPicPr>
          <p:cNvPr id="3105" name="Picture 33" descr="https://lh4.googleusercontent.com/_F-4_lnSR7VBuesg9am-U5klZ7vSgyfTF6Us2HWvCajizBGv0BKsaLkBIoMjI9zufd1TAkWef12zeZhZQyXFw-PgxuL5zWwTtryWWP5GgiU1C1a4Jfe5Q2guqXbG8zJGOM5sZ7d6">
            <a:extLst>
              <a:ext uri="{FF2B5EF4-FFF2-40B4-BE49-F238E27FC236}">
                <a16:creationId xmlns:a16="http://schemas.microsoft.com/office/drawing/2014/main" id="{A3BCBF4F-8896-45ED-AF23-7B70CB9D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75" y="10009337"/>
            <a:ext cx="4922198" cy="270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126FDAE1-1CD1-438E-A64C-FDB6CF40D05B}"/>
              </a:ext>
            </a:extLst>
          </p:cNvPr>
          <p:cNvSpPr txBox="1"/>
          <p:nvPr/>
        </p:nvSpPr>
        <p:spPr>
          <a:xfrm>
            <a:off x="11162184" y="9496570"/>
            <a:ext cx="9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Pantallas</a:t>
            </a:r>
          </a:p>
        </p:txBody>
      </p:sp>
      <p:pic>
        <p:nvPicPr>
          <p:cNvPr id="3107" name="Picture 35" descr="https://lh3.googleusercontent.com/Pd9C1KTigLBhJ1hCwHlahO45p8lYHp3U3JTQ59hEYjY_t637ANNxwA-OQE4RCvz-fWiww5y0HM0R36JBinzCgZaYMTH-0XXsITfUA1_l_0suva_64lLMqk3h440fX1xx8zgRWJYR">
            <a:extLst>
              <a:ext uri="{FF2B5EF4-FFF2-40B4-BE49-F238E27FC236}">
                <a16:creationId xmlns:a16="http://schemas.microsoft.com/office/drawing/2014/main" id="{3ABA1A5B-D2C9-475E-8968-014EA5E7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744" y="9980340"/>
            <a:ext cx="4809218" cy="273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12">
            <a:extLst>
              <a:ext uri="{FF2B5EF4-FFF2-40B4-BE49-F238E27FC236}">
                <a16:creationId xmlns:a16="http://schemas.microsoft.com/office/drawing/2014/main" id="{08386481-5C24-4CB5-995B-CFD5ACA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570" y="13286855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DC1A17CE-A063-4189-926C-0612DB57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1445" y="13502755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Análisis de riesgos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1FB81C-B528-4D9C-A7F0-B3E3C49377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990" y="14361593"/>
            <a:ext cx="10153363" cy="5681048"/>
          </a:xfrm>
          <a:prstGeom prst="rect">
            <a:avLst/>
          </a:prstGeom>
        </p:spPr>
      </p:pic>
      <p:sp>
        <p:nvSpPr>
          <p:cNvPr id="65" name="Rectangle 23">
            <a:extLst>
              <a:ext uri="{FF2B5EF4-FFF2-40B4-BE49-F238E27FC236}">
                <a16:creationId xmlns:a16="http://schemas.microsoft.com/office/drawing/2014/main" id="{4B5F695F-2FDB-4332-874C-6B5E9BF5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181" y="21205751"/>
            <a:ext cx="10180750" cy="442932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6" name="Rectangle 12">
            <a:extLst>
              <a:ext uri="{FF2B5EF4-FFF2-40B4-BE49-F238E27FC236}">
                <a16:creationId xmlns:a16="http://schemas.microsoft.com/office/drawing/2014/main" id="{C91F29E3-FDA3-450A-A6FF-9A77B7FF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904" y="20182630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id="{1C8F20C7-4AA1-4F68-BF7A-1EBB42F1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3779" y="20398530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Pruebas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BA8253-BC67-4A2A-B46D-DF9D0309F7F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1" y="22610737"/>
            <a:ext cx="9915701" cy="339461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63E2B06-D435-40B2-B516-A8EFF33F3AC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4125" t="32902" r="8876" b="26085"/>
          <a:stretch/>
        </p:blipFill>
        <p:spPr>
          <a:xfrm>
            <a:off x="11090176" y="21335732"/>
            <a:ext cx="3960441" cy="421913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9308A7-553E-4ADA-9A82-24019B85F9F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016439" y="21930549"/>
            <a:ext cx="6062388" cy="35972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307</Words>
  <Application>Microsoft Office PowerPoint</Application>
  <PresentationFormat>Personalizado</PresentationFormat>
  <Paragraphs>41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Myriad Pro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Mariam Rodriguez</cp:lastModifiedBy>
  <cp:revision>32</cp:revision>
  <cp:lastPrinted>1601-01-01T00:00:00Z</cp:lastPrinted>
  <dcterms:created xsi:type="dcterms:W3CDTF">2014-01-30T02:58:40Z</dcterms:created>
  <dcterms:modified xsi:type="dcterms:W3CDTF">2019-05-02T21:49:00Z</dcterms:modified>
</cp:coreProperties>
</file>