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4288" cy="3240405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67234-618A-4926-B56E-B721E5CE024C}" v="548" dt="2019-05-02T22:10:52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250" autoAdjust="0"/>
    <p:restoredTop sz="94249" autoAdjust="0"/>
  </p:normalViewPr>
  <p:slideViewPr>
    <p:cSldViewPr>
      <p:cViewPr>
        <p:scale>
          <a:sx n="50" d="100"/>
          <a:sy n="50" d="100"/>
        </p:scale>
        <p:origin x="51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DB4A7-96C2-4BEA-9E27-E3B548E37CBA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CB7D4E1D-5FCB-44E9-B286-E0D98DD08148}">
      <dgm:prSet phldrT="[Texto]"/>
      <dgm:spPr/>
      <dgm:t>
        <a:bodyPr/>
        <a:lstStyle/>
        <a:p>
          <a:r>
            <a:rPr lang="es-MX" dirty="0"/>
            <a:t>Sistema Venta-Inventario</a:t>
          </a:r>
        </a:p>
      </dgm:t>
    </dgm:pt>
    <dgm:pt modelId="{082F91FD-1EC8-4C2D-A686-919875B2B06A}" type="parTrans" cxnId="{F3114BE3-16EF-4635-A40E-77E8AF15E56B}">
      <dgm:prSet/>
      <dgm:spPr/>
      <dgm:t>
        <a:bodyPr/>
        <a:lstStyle/>
        <a:p>
          <a:endParaRPr lang="es-MX"/>
        </a:p>
      </dgm:t>
    </dgm:pt>
    <dgm:pt modelId="{2AB8FA0C-0986-4BAB-9F26-EE472F176D5C}" type="sibTrans" cxnId="{F3114BE3-16EF-4635-A40E-77E8AF15E56B}">
      <dgm:prSet/>
      <dgm:spPr/>
      <dgm:t>
        <a:bodyPr/>
        <a:lstStyle/>
        <a:p>
          <a:endParaRPr lang="es-MX"/>
        </a:p>
      </dgm:t>
    </dgm:pt>
    <dgm:pt modelId="{991DC526-00D8-4F5C-BE12-7AE939AAB9A1}">
      <dgm:prSet phldrT="[Texto]" custT="1"/>
      <dgm:spPr/>
      <dgm:t>
        <a:bodyPr/>
        <a:lstStyle/>
        <a:p>
          <a:r>
            <a:rPr lang="es-MX" sz="2800" dirty="0"/>
            <a:t>Desarrollo del proyecto para la venta</a:t>
          </a:r>
        </a:p>
      </dgm:t>
    </dgm:pt>
    <dgm:pt modelId="{92AB4B28-2609-4582-9564-84C602266C81}" type="parTrans" cxnId="{61C0503D-9C65-4EAA-9626-DBAA6B011F22}">
      <dgm:prSet/>
      <dgm:spPr/>
      <dgm:t>
        <a:bodyPr/>
        <a:lstStyle/>
        <a:p>
          <a:endParaRPr lang="es-MX"/>
        </a:p>
      </dgm:t>
    </dgm:pt>
    <dgm:pt modelId="{B7AED836-4A72-4CED-82D4-F87204B4FC09}" type="sibTrans" cxnId="{61C0503D-9C65-4EAA-9626-DBAA6B011F22}">
      <dgm:prSet/>
      <dgm:spPr/>
      <dgm:t>
        <a:bodyPr/>
        <a:lstStyle/>
        <a:p>
          <a:endParaRPr lang="es-MX"/>
        </a:p>
      </dgm:t>
    </dgm:pt>
    <dgm:pt modelId="{F3331FD7-BA1E-495E-BBC2-566C220EAF91}">
      <dgm:prSet phldrT="[Texto]" custT="1"/>
      <dgm:spPr/>
      <dgm:t>
        <a:bodyPr/>
        <a:lstStyle/>
        <a:p>
          <a:r>
            <a:rPr lang="es-MX" sz="2800" dirty="0"/>
            <a:t>Desarrollo del proyecto para el inventario</a:t>
          </a:r>
        </a:p>
      </dgm:t>
    </dgm:pt>
    <dgm:pt modelId="{DD2840B1-ECE6-4722-96E4-464154FA72E8}" type="parTrans" cxnId="{F131F45A-49A3-4A6B-92F7-544D789A3388}">
      <dgm:prSet/>
      <dgm:spPr/>
      <dgm:t>
        <a:bodyPr/>
        <a:lstStyle/>
        <a:p>
          <a:endParaRPr lang="es-MX"/>
        </a:p>
      </dgm:t>
    </dgm:pt>
    <dgm:pt modelId="{31745E28-8319-46BF-A680-0B9F514ABD6A}" type="sibTrans" cxnId="{F131F45A-49A3-4A6B-92F7-544D789A3388}">
      <dgm:prSet/>
      <dgm:spPr/>
      <dgm:t>
        <a:bodyPr/>
        <a:lstStyle/>
        <a:p>
          <a:endParaRPr lang="es-MX"/>
        </a:p>
      </dgm:t>
    </dgm:pt>
    <dgm:pt modelId="{7B8A5A99-CD6E-46B5-8B4D-D01E021CF925}" type="pres">
      <dgm:prSet presAssocID="{F69DB4A7-96C2-4BEA-9E27-E3B548E37C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620F5F-3F2E-431A-A6CC-A1D84316255D}" type="pres">
      <dgm:prSet presAssocID="{CB7D4E1D-5FCB-44E9-B286-E0D98DD08148}" presName="hierRoot1" presStyleCnt="0">
        <dgm:presLayoutVars>
          <dgm:hierBranch val="init"/>
        </dgm:presLayoutVars>
      </dgm:prSet>
      <dgm:spPr/>
    </dgm:pt>
    <dgm:pt modelId="{689156C8-C2EB-4983-9A5B-B9C30252A343}" type="pres">
      <dgm:prSet presAssocID="{CB7D4E1D-5FCB-44E9-B286-E0D98DD08148}" presName="rootComposite1" presStyleCnt="0"/>
      <dgm:spPr/>
    </dgm:pt>
    <dgm:pt modelId="{52309EBA-F885-44B1-B111-60F3C43EDFA8}" type="pres">
      <dgm:prSet presAssocID="{CB7D4E1D-5FCB-44E9-B286-E0D98DD08148}" presName="rootText1" presStyleLbl="node0" presStyleIdx="0" presStyleCnt="1">
        <dgm:presLayoutVars>
          <dgm:chPref val="3"/>
        </dgm:presLayoutVars>
      </dgm:prSet>
      <dgm:spPr/>
    </dgm:pt>
    <dgm:pt modelId="{22A86CD8-E860-4FC6-9CC3-4153E391D9D7}" type="pres">
      <dgm:prSet presAssocID="{CB7D4E1D-5FCB-44E9-B286-E0D98DD08148}" presName="rootConnector1" presStyleLbl="node1" presStyleIdx="0" presStyleCnt="0"/>
      <dgm:spPr/>
    </dgm:pt>
    <dgm:pt modelId="{74761ABC-AAD0-46A6-9560-9B4E5C3B6E6A}" type="pres">
      <dgm:prSet presAssocID="{CB7D4E1D-5FCB-44E9-B286-E0D98DD08148}" presName="hierChild2" presStyleCnt="0"/>
      <dgm:spPr/>
    </dgm:pt>
    <dgm:pt modelId="{07046BD2-0451-47B4-9E8A-839167329A46}" type="pres">
      <dgm:prSet presAssocID="{92AB4B28-2609-4582-9564-84C602266C81}" presName="Name37" presStyleLbl="parChTrans1D2" presStyleIdx="0" presStyleCnt="2"/>
      <dgm:spPr/>
    </dgm:pt>
    <dgm:pt modelId="{3F71E591-099F-4345-97AA-800AE6609C11}" type="pres">
      <dgm:prSet presAssocID="{991DC526-00D8-4F5C-BE12-7AE939AAB9A1}" presName="hierRoot2" presStyleCnt="0">
        <dgm:presLayoutVars>
          <dgm:hierBranch val="init"/>
        </dgm:presLayoutVars>
      </dgm:prSet>
      <dgm:spPr/>
    </dgm:pt>
    <dgm:pt modelId="{59751EFE-015B-40EF-AD9C-2D861178665D}" type="pres">
      <dgm:prSet presAssocID="{991DC526-00D8-4F5C-BE12-7AE939AAB9A1}" presName="rootComposite" presStyleCnt="0"/>
      <dgm:spPr/>
    </dgm:pt>
    <dgm:pt modelId="{9EFFCF27-5CB6-4B49-ABDF-AE27F06CD480}" type="pres">
      <dgm:prSet presAssocID="{991DC526-00D8-4F5C-BE12-7AE939AAB9A1}" presName="rootText" presStyleLbl="node2" presStyleIdx="0" presStyleCnt="2" custScaleY="129300">
        <dgm:presLayoutVars>
          <dgm:chPref val="3"/>
        </dgm:presLayoutVars>
      </dgm:prSet>
      <dgm:spPr/>
    </dgm:pt>
    <dgm:pt modelId="{99910EC5-83CC-481E-A695-617D2D269E5D}" type="pres">
      <dgm:prSet presAssocID="{991DC526-00D8-4F5C-BE12-7AE939AAB9A1}" presName="rootConnector" presStyleLbl="node2" presStyleIdx="0" presStyleCnt="2"/>
      <dgm:spPr/>
    </dgm:pt>
    <dgm:pt modelId="{5609A65F-9690-40A2-A189-3283C4E840C0}" type="pres">
      <dgm:prSet presAssocID="{991DC526-00D8-4F5C-BE12-7AE939AAB9A1}" presName="hierChild4" presStyleCnt="0"/>
      <dgm:spPr/>
    </dgm:pt>
    <dgm:pt modelId="{D8561EC1-48F8-46F0-83A5-6B9976CEE0E8}" type="pres">
      <dgm:prSet presAssocID="{991DC526-00D8-4F5C-BE12-7AE939AAB9A1}" presName="hierChild5" presStyleCnt="0"/>
      <dgm:spPr/>
    </dgm:pt>
    <dgm:pt modelId="{DAD5EAD9-67C7-441E-9255-2CC61B12E4C9}" type="pres">
      <dgm:prSet presAssocID="{DD2840B1-ECE6-4722-96E4-464154FA72E8}" presName="Name37" presStyleLbl="parChTrans1D2" presStyleIdx="1" presStyleCnt="2"/>
      <dgm:spPr/>
    </dgm:pt>
    <dgm:pt modelId="{80736A0F-D07A-4306-AB95-0FFADB82B622}" type="pres">
      <dgm:prSet presAssocID="{F3331FD7-BA1E-495E-BBC2-566C220EAF91}" presName="hierRoot2" presStyleCnt="0">
        <dgm:presLayoutVars>
          <dgm:hierBranch val="init"/>
        </dgm:presLayoutVars>
      </dgm:prSet>
      <dgm:spPr/>
    </dgm:pt>
    <dgm:pt modelId="{6C6F205A-5A22-4406-8A03-1FDF8B9B65D2}" type="pres">
      <dgm:prSet presAssocID="{F3331FD7-BA1E-495E-BBC2-566C220EAF91}" presName="rootComposite" presStyleCnt="0"/>
      <dgm:spPr/>
    </dgm:pt>
    <dgm:pt modelId="{764A5E31-AEBD-4102-AB83-9D6E5DC76939}" type="pres">
      <dgm:prSet presAssocID="{F3331FD7-BA1E-495E-BBC2-566C220EAF91}" presName="rootText" presStyleLbl="node2" presStyleIdx="1" presStyleCnt="2" custScaleY="153720">
        <dgm:presLayoutVars>
          <dgm:chPref val="3"/>
        </dgm:presLayoutVars>
      </dgm:prSet>
      <dgm:spPr/>
    </dgm:pt>
    <dgm:pt modelId="{262F6B42-3A25-437A-A1C8-752D083FB3F4}" type="pres">
      <dgm:prSet presAssocID="{F3331FD7-BA1E-495E-BBC2-566C220EAF91}" presName="rootConnector" presStyleLbl="node2" presStyleIdx="1" presStyleCnt="2"/>
      <dgm:spPr/>
    </dgm:pt>
    <dgm:pt modelId="{7CF98409-98D2-4C1F-AC1E-1AA6392CA1FC}" type="pres">
      <dgm:prSet presAssocID="{F3331FD7-BA1E-495E-BBC2-566C220EAF91}" presName="hierChild4" presStyleCnt="0"/>
      <dgm:spPr/>
    </dgm:pt>
    <dgm:pt modelId="{6E37C9B0-D6C0-4869-83C2-3828E5918B3E}" type="pres">
      <dgm:prSet presAssocID="{F3331FD7-BA1E-495E-BBC2-566C220EAF91}" presName="hierChild5" presStyleCnt="0"/>
      <dgm:spPr/>
    </dgm:pt>
    <dgm:pt modelId="{241B12D7-5ECE-41FD-9A14-E14576450F00}" type="pres">
      <dgm:prSet presAssocID="{CB7D4E1D-5FCB-44E9-B286-E0D98DD08148}" presName="hierChild3" presStyleCnt="0"/>
      <dgm:spPr/>
    </dgm:pt>
  </dgm:ptLst>
  <dgm:cxnLst>
    <dgm:cxn modelId="{EB1DFF26-9B44-453D-ADA6-882B6068CCF8}" type="presOf" srcId="{F3331FD7-BA1E-495E-BBC2-566C220EAF91}" destId="{764A5E31-AEBD-4102-AB83-9D6E5DC76939}" srcOrd="0" destOrd="0" presId="urn:microsoft.com/office/officeart/2005/8/layout/orgChart1"/>
    <dgm:cxn modelId="{54CD772C-E328-40ED-A2EC-446C09CA5634}" type="presOf" srcId="{CB7D4E1D-5FCB-44E9-B286-E0D98DD08148}" destId="{22A86CD8-E860-4FC6-9CC3-4153E391D9D7}" srcOrd="1" destOrd="0" presId="urn:microsoft.com/office/officeart/2005/8/layout/orgChart1"/>
    <dgm:cxn modelId="{61C0503D-9C65-4EAA-9626-DBAA6B011F22}" srcId="{CB7D4E1D-5FCB-44E9-B286-E0D98DD08148}" destId="{991DC526-00D8-4F5C-BE12-7AE939AAB9A1}" srcOrd="0" destOrd="0" parTransId="{92AB4B28-2609-4582-9564-84C602266C81}" sibTransId="{B7AED836-4A72-4CED-82D4-F87204B4FC09}"/>
    <dgm:cxn modelId="{662A9F5C-2051-440F-86E7-C4C789168C2E}" type="presOf" srcId="{991DC526-00D8-4F5C-BE12-7AE939AAB9A1}" destId="{99910EC5-83CC-481E-A695-617D2D269E5D}" srcOrd="1" destOrd="0" presId="urn:microsoft.com/office/officeart/2005/8/layout/orgChart1"/>
    <dgm:cxn modelId="{68E82552-5379-4DC3-9545-E9D17FF4D88E}" type="presOf" srcId="{DD2840B1-ECE6-4722-96E4-464154FA72E8}" destId="{DAD5EAD9-67C7-441E-9255-2CC61B12E4C9}" srcOrd="0" destOrd="0" presId="urn:microsoft.com/office/officeart/2005/8/layout/orgChart1"/>
    <dgm:cxn modelId="{2F1BE873-6B69-43B3-877A-71715111F50F}" type="presOf" srcId="{F69DB4A7-96C2-4BEA-9E27-E3B548E37CBA}" destId="{7B8A5A99-CD6E-46B5-8B4D-D01E021CF925}" srcOrd="0" destOrd="0" presId="urn:microsoft.com/office/officeart/2005/8/layout/orgChart1"/>
    <dgm:cxn modelId="{71A51655-4DFA-40C1-AC44-C3D856D51320}" type="presOf" srcId="{991DC526-00D8-4F5C-BE12-7AE939AAB9A1}" destId="{9EFFCF27-5CB6-4B49-ABDF-AE27F06CD480}" srcOrd="0" destOrd="0" presId="urn:microsoft.com/office/officeart/2005/8/layout/orgChart1"/>
    <dgm:cxn modelId="{6112B677-7095-4824-897F-E21A7A2BFE3B}" type="presOf" srcId="{92AB4B28-2609-4582-9564-84C602266C81}" destId="{07046BD2-0451-47B4-9E8A-839167329A46}" srcOrd="0" destOrd="0" presId="urn:microsoft.com/office/officeart/2005/8/layout/orgChart1"/>
    <dgm:cxn modelId="{F131F45A-49A3-4A6B-92F7-544D789A3388}" srcId="{CB7D4E1D-5FCB-44E9-B286-E0D98DD08148}" destId="{F3331FD7-BA1E-495E-BBC2-566C220EAF91}" srcOrd="1" destOrd="0" parTransId="{DD2840B1-ECE6-4722-96E4-464154FA72E8}" sibTransId="{31745E28-8319-46BF-A680-0B9F514ABD6A}"/>
    <dgm:cxn modelId="{F3114BE3-16EF-4635-A40E-77E8AF15E56B}" srcId="{F69DB4A7-96C2-4BEA-9E27-E3B548E37CBA}" destId="{CB7D4E1D-5FCB-44E9-B286-E0D98DD08148}" srcOrd="0" destOrd="0" parTransId="{082F91FD-1EC8-4C2D-A686-919875B2B06A}" sibTransId="{2AB8FA0C-0986-4BAB-9F26-EE472F176D5C}"/>
    <dgm:cxn modelId="{8B3895F2-2B81-4884-9CFE-EB9F5DF6863E}" type="presOf" srcId="{F3331FD7-BA1E-495E-BBC2-566C220EAF91}" destId="{262F6B42-3A25-437A-A1C8-752D083FB3F4}" srcOrd="1" destOrd="0" presId="urn:microsoft.com/office/officeart/2005/8/layout/orgChart1"/>
    <dgm:cxn modelId="{DB0BF8F2-43CA-4BAB-B9D5-AC2B6FD1ACA0}" type="presOf" srcId="{CB7D4E1D-5FCB-44E9-B286-E0D98DD08148}" destId="{52309EBA-F885-44B1-B111-60F3C43EDFA8}" srcOrd="0" destOrd="0" presId="urn:microsoft.com/office/officeart/2005/8/layout/orgChart1"/>
    <dgm:cxn modelId="{21AE9042-6375-48C1-8294-0A8C59A81BF6}" type="presParOf" srcId="{7B8A5A99-CD6E-46B5-8B4D-D01E021CF925}" destId="{2E620F5F-3F2E-431A-A6CC-A1D84316255D}" srcOrd="0" destOrd="0" presId="urn:microsoft.com/office/officeart/2005/8/layout/orgChart1"/>
    <dgm:cxn modelId="{2A9AA6B6-7F33-427D-B30F-15689E092272}" type="presParOf" srcId="{2E620F5F-3F2E-431A-A6CC-A1D84316255D}" destId="{689156C8-C2EB-4983-9A5B-B9C30252A343}" srcOrd="0" destOrd="0" presId="urn:microsoft.com/office/officeart/2005/8/layout/orgChart1"/>
    <dgm:cxn modelId="{CB627783-BEC8-4E5B-9D3F-AA97C6AE9F16}" type="presParOf" srcId="{689156C8-C2EB-4983-9A5B-B9C30252A343}" destId="{52309EBA-F885-44B1-B111-60F3C43EDFA8}" srcOrd="0" destOrd="0" presId="urn:microsoft.com/office/officeart/2005/8/layout/orgChart1"/>
    <dgm:cxn modelId="{602C5D3E-309D-4663-9A6B-99B9215DF03C}" type="presParOf" srcId="{689156C8-C2EB-4983-9A5B-B9C30252A343}" destId="{22A86CD8-E860-4FC6-9CC3-4153E391D9D7}" srcOrd="1" destOrd="0" presId="urn:microsoft.com/office/officeart/2005/8/layout/orgChart1"/>
    <dgm:cxn modelId="{79D7DF98-100B-418D-B268-D8F94AE2A28F}" type="presParOf" srcId="{2E620F5F-3F2E-431A-A6CC-A1D84316255D}" destId="{74761ABC-AAD0-46A6-9560-9B4E5C3B6E6A}" srcOrd="1" destOrd="0" presId="urn:microsoft.com/office/officeart/2005/8/layout/orgChart1"/>
    <dgm:cxn modelId="{57CBC83E-BBF9-4E5C-9C51-C5D964256557}" type="presParOf" srcId="{74761ABC-AAD0-46A6-9560-9B4E5C3B6E6A}" destId="{07046BD2-0451-47B4-9E8A-839167329A46}" srcOrd="0" destOrd="0" presId="urn:microsoft.com/office/officeart/2005/8/layout/orgChart1"/>
    <dgm:cxn modelId="{970FC456-B911-416D-AEFD-22A4FDCE625D}" type="presParOf" srcId="{74761ABC-AAD0-46A6-9560-9B4E5C3B6E6A}" destId="{3F71E591-099F-4345-97AA-800AE6609C11}" srcOrd="1" destOrd="0" presId="urn:microsoft.com/office/officeart/2005/8/layout/orgChart1"/>
    <dgm:cxn modelId="{05B3E87C-26CD-4366-A5CA-87FC6D47F2AA}" type="presParOf" srcId="{3F71E591-099F-4345-97AA-800AE6609C11}" destId="{59751EFE-015B-40EF-AD9C-2D861178665D}" srcOrd="0" destOrd="0" presId="urn:microsoft.com/office/officeart/2005/8/layout/orgChart1"/>
    <dgm:cxn modelId="{D7D28DBE-9D2E-47D1-BDF1-9625F69E80E6}" type="presParOf" srcId="{59751EFE-015B-40EF-AD9C-2D861178665D}" destId="{9EFFCF27-5CB6-4B49-ABDF-AE27F06CD480}" srcOrd="0" destOrd="0" presId="urn:microsoft.com/office/officeart/2005/8/layout/orgChart1"/>
    <dgm:cxn modelId="{19B151FB-B098-498A-8489-CE1AC35B6DC6}" type="presParOf" srcId="{59751EFE-015B-40EF-AD9C-2D861178665D}" destId="{99910EC5-83CC-481E-A695-617D2D269E5D}" srcOrd="1" destOrd="0" presId="urn:microsoft.com/office/officeart/2005/8/layout/orgChart1"/>
    <dgm:cxn modelId="{E8F97C49-F020-4788-9239-7EA4FA25405F}" type="presParOf" srcId="{3F71E591-099F-4345-97AA-800AE6609C11}" destId="{5609A65F-9690-40A2-A189-3283C4E840C0}" srcOrd="1" destOrd="0" presId="urn:microsoft.com/office/officeart/2005/8/layout/orgChart1"/>
    <dgm:cxn modelId="{B91B1EEA-729F-441D-AA18-50B1B5B3BA32}" type="presParOf" srcId="{3F71E591-099F-4345-97AA-800AE6609C11}" destId="{D8561EC1-48F8-46F0-83A5-6B9976CEE0E8}" srcOrd="2" destOrd="0" presId="urn:microsoft.com/office/officeart/2005/8/layout/orgChart1"/>
    <dgm:cxn modelId="{94F89E7B-0245-4E12-8F3C-A4C9AB26B6A0}" type="presParOf" srcId="{74761ABC-AAD0-46A6-9560-9B4E5C3B6E6A}" destId="{DAD5EAD9-67C7-441E-9255-2CC61B12E4C9}" srcOrd="2" destOrd="0" presId="urn:microsoft.com/office/officeart/2005/8/layout/orgChart1"/>
    <dgm:cxn modelId="{E1DB2659-9BF5-4EFC-9413-ACE410B267EC}" type="presParOf" srcId="{74761ABC-AAD0-46A6-9560-9B4E5C3B6E6A}" destId="{80736A0F-D07A-4306-AB95-0FFADB82B622}" srcOrd="3" destOrd="0" presId="urn:microsoft.com/office/officeart/2005/8/layout/orgChart1"/>
    <dgm:cxn modelId="{986849B5-D4E4-4435-B047-5BEB003491FD}" type="presParOf" srcId="{80736A0F-D07A-4306-AB95-0FFADB82B622}" destId="{6C6F205A-5A22-4406-8A03-1FDF8B9B65D2}" srcOrd="0" destOrd="0" presId="urn:microsoft.com/office/officeart/2005/8/layout/orgChart1"/>
    <dgm:cxn modelId="{24205216-A267-4425-86A9-E56034836431}" type="presParOf" srcId="{6C6F205A-5A22-4406-8A03-1FDF8B9B65D2}" destId="{764A5E31-AEBD-4102-AB83-9D6E5DC76939}" srcOrd="0" destOrd="0" presId="urn:microsoft.com/office/officeart/2005/8/layout/orgChart1"/>
    <dgm:cxn modelId="{5C7AB842-7171-43FC-A317-2D87E5E973BC}" type="presParOf" srcId="{6C6F205A-5A22-4406-8A03-1FDF8B9B65D2}" destId="{262F6B42-3A25-437A-A1C8-752D083FB3F4}" srcOrd="1" destOrd="0" presId="urn:microsoft.com/office/officeart/2005/8/layout/orgChart1"/>
    <dgm:cxn modelId="{BBA6D789-50D1-4937-8541-507409FFE719}" type="presParOf" srcId="{80736A0F-D07A-4306-AB95-0FFADB82B622}" destId="{7CF98409-98D2-4C1F-AC1E-1AA6392CA1FC}" srcOrd="1" destOrd="0" presId="urn:microsoft.com/office/officeart/2005/8/layout/orgChart1"/>
    <dgm:cxn modelId="{FD7661E3-133A-4388-909C-24B66C5555BF}" type="presParOf" srcId="{80736A0F-D07A-4306-AB95-0FFADB82B622}" destId="{6E37C9B0-D6C0-4869-83C2-3828E5918B3E}" srcOrd="2" destOrd="0" presId="urn:microsoft.com/office/officeart/2005/8/layout/orgChart1"/>
    <dgm:cxn modelId="{9DC39219-9BB0-4230-9123-BC31BE8A5F82}" type="presParOf" srcId="{2E620F5F-3F2E-431A-A6CC-A1D84316255D}" destId="{241B12D7-5ECE-41FD-9A14-E14576450F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9FD61B-0D1C-4D86-A3A3-3123C97081EB}" type="doc">
      <dgm:prSet loTypeId="urn:microsoft.com/office/officeart/2005/8/layout/hList1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s-MX"/>
        </a:p>
      </dgm:t>
    </dgm:pt>
    <dgm:pt modelId="{6D6C6C8F-6977-4CE1-9938-CA5A7353EC48}">
      <dgm:prSet phldrT="[Texto]"/>
      <dgm:spPr/>
      <dgm:t>
        <a:bodyPr/>
        <a:lstStyle/>
        <a:p>
          <a:r>
            <a:rPr lang="es-MX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00CB716-4BF2-4F88-BEDF-C4813AF782C8}" type="parTrans" cxnId="{B1820FA7-3633-4BB0-BDF1-C371D1736C54}">
      <dgm:prSet/>
      <dgm:spPr/>
      <dgm:t>
        <a:bodyPr/>
        <a:lstStyle/>
        <a:p>
          <a:endParaRPr lang="es-MX"/>
        </a:p>
      </dgm:t>
    </dgm:pt>
    <dgm:pt modelId="{89195470-517A-407A-8664-F98A7783A39A}" type="sibTrans" cxnId="{B1820FA7-3633-4BB0-BDF1-C371D1736C54}">
      <dgm:prSet/>
      <dgm:spPr/>
      <dgm:t>
        <a:bodyPr/>
        <a:lstStyle/>
        <a:p>
          <a:endParaRPr lang="es-MX"/>
        </a:p>
      </dgm:t>
    </dgm:pt>
    <dgm:pt modelId="{1D11E08A-5CFE-4A9A-B5D8-BC259DDDCF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</dgm:t>
    </dgm:pt>
    <dgm:pt modelId="{4421E48B-87F5-4DF8-B2E3-8A3DD4C061E9}" type="parTrans" cxnId="{FFFD25F2-A413-4A39-BB57-9AC4AF3DFDE2}">
      <dgm:prSet/>
      <dgm:spPr/>
      <dgm:t>
        <a:bodyPr/>
        <a:lstStyle/>
        <a:p>
          <a:endParaRPr lang="es-MX"/>
        </a:p>
      </dgm:t>
    </dgm:pt>
    <dgm:pt modelId="{CCA7B339-91F1-4AC8-9792-C39CAEF9CE09}" type="sibTrans" cxnId="{FFFD25F2-A413-4A39-BB57-9AC4AF3DFDE2}">
      <dgm:prSet/>
      <dgm:spPr/>
      <dgm:t>
        <a:bodyPr/>
        <a:lstStyle/>
        <a:p>
          <a:endParaRPr lang="es-MX"/>
        </a:p>
      </dgm:t>
    </dgm:pt>
    <dgm:pt modelId="{E9E93329-BB5C-401E-B742-4D4B866F2ED0}">
      <dgm:prSet phldrT="[Texto]"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gm:t>
    </dgm:pt>
    <dgm:pt modelId="{709360CD-E89B-4E3B-83FA-A85743C3F7EA}" type="parTrans" cxnId="{9C73352C-54D9-4116-A1C2-1566C9B13491}">
      <dgm:prSet/>
      <dgm:spPr/>
      <dgm:t>
        <a:bodyPr/>
        <a:lstStyle/>
        <a:p>
          <a:endParaRPr lang="es-MX"/>
        </a:p>
      </dgm:t>
    </dgm:pt>
    <dgm:pt modelId="{80D784CC-ED01-4B8F-A212-0836F8ED5E27}" type="sibTrans" cxnId="{9C73352C-54D9-4116-A1C2-1566C9B13491}">
      <dgm:prSet/>
      <dgm:spPr/>
      <dgm:t>
        <a:bodyPr/>
        <a:lstStyle/>
        <a:p>
          <a:endParaRPr lang="es-MX"/>
        </a:p>
      </dgm:t>
    </dgm:pt>
    <dgm:pt modelId="{270591CF-5558-4217-A1C8-5AEEFF7565E6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</dgm:t>
    </dgm:pt>
    <dgm:pt modelId="{A37A7A76-84C7-4E39-87AF-7DCF91702361}" type="parTrans" cxnId="{4EE405C7-27C1-491E-8F99-01BF3FA4B93C}">
      <dgm:prSet/>
      <dgm:spPr/>
      <dgm:t>
        <a:bodyPr/>
        <a:lstStyle/>
        <a:p>
          <a:endParaRPr lang="es-MX"/>
        </a:p>
      </dgm:t>
    </dgm:pt>
    <dgm:pt modelId="{A92DE960-194E-4CEE-8F90-984BF8EE9954}" type="sibTrans" cxnId="{4EE405C7-27C1-491E-8F99-01BF3FA4B93C}">
      <dgm:prSet/>
      <dgm:spPr/>
      <dgm:t>
        <a:bodyPr/>
        <a:lstStyle/>
        <a:p>
          <a:endParaRPr lang="es-MX"/>
        </a:p>
      </dgm:t>
    </dgm:pt>
    <dgm:pt modelId="{5048FA7F-3263-4AC5-BA07-3F3454DFD9CE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</dgm:t>
    </dgm:pt>
    <dgm:pt modelId="{5EC6CCCE-336B-4951-BA56-AC35EEDDB760}" type="parTrans" cxnId="{0EB24CEA-15F1-4109-96A9-B314339304D2}">
      <dgm:prSet/>
      <dgm:spPr/>
      <dgm:t>
        <a:bodyPr/>
        <a:lstStyle/>
        <a:p>
          <a:endParaRPr lang="es-MX"/>
        </a:p>
      </dgm:t>
    </dgm:pt>
    <dgm:pt modelId="{4298E21F-B921-4DD4-B6ED-46334B75F5A4}" type="sibTrans" cxnId="{0EB24CEA-15F1-4109-96A9-B314339304D2}">
      <dgm:prSet/>
      <dgm:spPr/>
      <dgm:t>
        <a:bodyPr/>
        <a:lstStyle/>
        <a:p>
          <a:endParaRPr lang="es-MX"/>
        </a:p>
      </dgm:t>
    </dgm:pt>
    <dgm:pt modelId="{DDC5967D-1E8C-4B8F-AEA5-24A5F76CDFF5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</dgm:t>
    </dgm:pt>
    <dgm:pt modelId="{25A5F329-E88A-435D-85EB-0F34BCBE0744}" type="parTrans" cxnId="{359B7084-C3E6-4064-8286-0DA7CC3F0B30}">
      <dgm:prSet/>
      <dgm:spPr/>
      <dgm:t>
        <a:bodyPr/>
        <a:lstStyle/>
        <a:p>
          <a:endParaRPr lang="es-MX"/>
        </a:p>
      </dgm:t>
    </dgm:pt>
    <dgm:pt modelId="{78FF0700-3B3E-4BF7-B660-91623FB2F5E3}" type="sibTrans" cxnId="{359B7084-C3E6-4064-8286-0DA7CC3F0B30}">
      <dgm:prSet/>
      <dgm:spPr/>
      <dgm:t>
        <a:bodyPr/>
        <a:lstStyle/>
        <a:p>
          <a:endParaRPr lang="es-MX"/>
        </a:p>
      </dgm:t>
    </dgm:pt>
    <dgm:pt modelId="{1FAAD2CB-2071-457A-B952-536BAEDA2ED2}">
      <dgm:prSet phldrT="[Texto]" custT="1"/>
      <dgm:spPr/>
      <dgm:t>
        <a:bodyPr/>
        <a:lstStyle/>
        <a:p>
          <a:r>
            <a:rPr lang="es-MX" sz="25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gm:t>
    </dgm:pt>
    <dgm:pt modelId="{5BF09284-5F8A-4E29-A0C9-751497F56DD3}" type="parTrans" cxnId="{C72C08D3-52F5-464F-A1B3-3A9E37B78CFF}">
      <dgm:prSet/>
      <dgm:spPr/>
      <dgm:t>
        <a:bodyPr/>
        <a:lstStyle/>
        <a:p>
          <a:endParaRPr lang="es-MX"/>
        </a:p>
      </dgm:t>
    </dgm:pt>
    <dgm:pt modelId="{417B1209-AE41-4E52-B329-119022E55E6A}" type="sibTrans" cxnId="{C72C08D3-52F5-464F-A1B3-3A9E37B78CFF}">
      <dgm:prSet/>
      <dgm:spPr/>
      <dgm:t>
        <a:bodyPr/>
        <a:lstStyle/>
        <a:p>
          <a:endParaRPr lang="es-MX"/>
        </a:p>
      </dgm:t>
    </dgm:pt>
    <dgm:pt modelId="{75D8BE9F-E4AC-4DD5-95B2-35934E958265}">
      <dgm:prSet custT="1"/>
      <dgm:spPr/>
      <dgm:t>
        <a:bodyPr/>
        <a:lstStyle/>
        <a:p>
          <a:r>
            <a:rPr lang="es-MX" sz="2500" dirty="0"/>
            <a:t>Poder eliminar usuarios.</a:t>
          </a:r>
        </a:p>
      </dgm:t>
    </dgm:pt>
    <dgm:pt modelId="{719BA987-2D26-4864-AA35-5930DDC35DD8}" type="parTrans" cxnId="{C3061309-DEC4-4601-91BB-58D6969C761B}">
      <dgm:prSet/>
      <dgm:spPr/>
      <dgm:t>
        <a:bodyPr/>
        <a:lstStyle/>
        <a:p>
          <a:endParaRPr lang="es-MX"/>
        </a:p>
      </dgm:t>
    </dgm:pt>
    <dgm:pt modelId="{F29BD592-225C-40B0-AD19-548C725DE2D2}" type="sibTrans" cxnId="{C3061309-DEC4-4601-91BB-58D6969C761B}">
      <dgm:prSet/>
      <dgm:spPr/>
      <dgm:t>
        <a:bodyPr/>
        <a:lstStyle/>
        <a:p>
          <a:endParaRPr lang="es-MX"/>
        </a:p>
      </dgm:t>
    </dgm:pt>
    <dgm:pt modelId="{0561E54F-4B62-4023-B976-48D103032141}">
      <dgm:prSet custT="1"/>
      <dgm:spPr/>
      <dgm:t>
        <a:bodyPr/>
        <a:lstStyle/>
        <a:p>
          <a:r>
            <a:rPr lang="es-MX" sz="2500" dirty="0"/>
            <a:t>Agregar productos.</a:t>
          </a:r>
        </a:p>
      </dgm:t>
    </dgm:pt>
    <dgm:pt modelId="{26F3C031-A711-431F-BA76-83A2CC183C0F}" type="parTrans" cxnId="{1584D3B5-8764-435B-B8B1-296854F48BAA}">
      <dgm:prSet/>
      <dgm:spPr/>
      <dgm:t>
        <a:bodyPr/>
        <a:lstStyle/>
        <a:p>
          <a:endParaRPr lang="es-MX"/>
        </a:p>
      </dgm:t>
    </dgm:pt>
    <dgm:pt modelId="{443DC459-1266-4BA9-A6D8-18EAE02C0322}" type="sibTrans" cxnId="{1584D3B5-8764-435B-B8B1-296854F48BAA}">
      <dgm:prSet/>
      <dgm:spPr/>
      <dgm:t>
        <a:bodyPr/>
        <a:lstStyle/>
        <a:p>
          <a:endParaRPr lang="es-MX"/>
        </a:p>
      </dgm:t>
    </dgm:pt>
    <dgm:pt modelId="{FE8AEC88-2D05-4279-B5F0-8F84C6FD6E55}">
      <dgm:prSet custT="1"/>
      <dgm:spPr/>
      <dgm:t>
        <a:bodyPr/>
        <a:lstStyle/>
        <a:p>
          <a:r>
            <a:rPr lang="es-MX" sz="2500" dirty="0"/>
            <a:t>Ocultar productos.</a:t>
          </a:r>
        </a:p>
      </dgm:t>
    </dgm:pt>
    <dgm:pt modelId="{40E2E056-5513-4291-BB59-7D22D25BBCCD}" type="parTrans" cxnId="{FAF9CE63-B549-4BD9-8815-E660F21F1A9F}">
      <dgm:prSet/>
      <dgm:spPr/>
      <dgm:t>
        <a:bodyPr/>
        <a:lstStyle/>
        <a:p>
          <a:endParaRPr lang="es-MX"/>
        </a:p>
      </dgm:t>
    </dgm:pt>
    <dgm:pt modelId="{6F683528-A6A6-49B2-9CB0-6694880A7352}" type="sibTrans" cxnId="{FAF9CE63-B549-4BD9-8815-E660F21F1A9F}">
      <dgm:prSet/>
      <dgm:spPr/>
      <dgm:t>
        <a:bodyPr/>
        <a:lstStyle/>
        <a:p>
          <a:endParaRPr lang="es-MX"/>
        </a:p>
      </dgm:t>
    </dgm:pt>
    <dgm:pt modelId="{126DA0C9-6DF7-43A4-99CD-4E2CA99A5079}">
      <dgm:prSet custT="1"/>
      <dgm:spPr/>
      <dgm:t>
        <a:bodyPr/>
        <a:lstStyle/>
        <a:p>
          <a:r>
            <a:rPr lang="es-MX" sz="2500" dirty="0"/>
            <a:t>Cancelar envíos.</a:t>
          </a:r>
        </a:p>
      </dgm:t>
    </dgm:pt>
    <dgm:pt modelId="{19762DC1-4116-4FFC-B756-74FBA4477333}" type="parTrans" cxnId="{F9ABD2F2-63AA-42BA-BF6F-CDC75ACB9942}">
      <dgm:prSet/>
      <dgm:spPr/>
      <dgm:t>
        <a:bodyPr/>
        <a:lstStyle/>
        <a:p>
          <a:endParaRPr lang="es-MX"/>
        </a:p>
      </dgm:t>
    </dgm:pt>
    <dgm:pt modelId="{A13644AB-6CD1-4720-A449-21A8FB6F3F62}" type="sibTrans" cxnId="{F9ABD2F2-63AA-42BA-BF6F-CDC75ACB9942}">
      <dgm:prSet/>
      <dgm:spPr/>
      <dgm:t>
        <a:bodyPr/>
        <a:lstStyle/>
        <a:p>
          <a:endParaRPr lang="es-MX"/>
        </a:p>
      </dgm:t>
    </dgm:pt>
    <dgm:pt modelId="{FBE6A38B-1BC4-4867-BA26-86058E6B9ED5}">
      <dgm:prSet custT="1"/>
      <dgm:spPr/>
      <dgm:t>
        <a:bodyPr/>
        <a:lstStyle/>
        <a:p>
          <a:r>
            <a:rPr lang="es-MX" sz="23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gm:t>
    </dgm:pt>
    <dgm:pt modelId="{A21095ED-6033-4293-8B91-C26A477F6A90}" type="parTrans" cxnId="{A6BC0E9F-D310-458E-BEF4-E3A5B0C5EF58}">
      <dgm:prSet/>
      <dgm:spPr/>
      <dgm:t>
        <a:bodyPr/>
        <a:lstStyle/>
        <a:p>
          <a:endParaRPr lang="es-MX"/>
        </a:p>
      </dgm:t>
    </dgm:pt>
    <dgm:pt modelId="{9F5446FE-4E64-44EF-8E14-1B45FFB4868D}" type="sibTrans" cxnId="{A6BC0E9F-D310-458E-BEF4-E3A5B0C5EF58}">
      <dgm:prSet/>
      <dgm:spPr/>
      <dgm:t>
        <a:bodyPr/>
        <a:lstStyle/>
        <a:p>
          <a:endParaRPr lang="es-MX"/>
        </a:p>
      </dgm:t>
    </dgm:pt>
    <dgm:pt modelId="{A66B916E-4E31-41F1-8836-32ECE2E45965}">
      <dgm:prSet custT="1"/>
      <dgm:spPr/>
      <dgm:t>
        <a:bodyPr/>
        <a:lstStyle/>
        <a:p>
          <a:r>
            <a:rPr lang="es-MX" sz="2500" dirty="0"/>
            <a:t>Crear mi propia cuenta de usuario.</a:t>
          </a:r>
        </a:p>
      </dgm:t>
    </dgm:pt>
    <dgm:pt modelId="{B958472B-8AB0-4E66-AE06-4E80D059B536}" type="parTrans" cxnId="{99B61DEB-B120-4637-90D5-97230F692408}">
      <dgm:prSet/>
      <dgm:spPr/>
      <dgm:t>
        <a:bodyPr/>
        <a:lstStyle/>
        <a:p>
          <a:endParaRPr lang="es-MX"/>
        </a:p>
      </dgm:t>
    </dgm:pt>
    <dgm:pt modelId="{014D3DDF-E20C-4FBF-BCFB-B91C7AD9924F}" type="sibTrans" cxnId="{99B61DEB-B120-4637-90D5-97230F692408}">
      <dgm:prSet/>
      <dgm:spPr/>
      <dgm:t>
        <a:bodyPr/>
        <a:lstStyle/>
        <a:p>
          <a:endParaRPr lang="es-MX"/>
        </a:p>
      </dgm:t>
    </dgm:pt>
    <dgm:pt modelId="{C108898C-0BD3-4426-A5B6-1270D4C19880}">
      <dgm:prSet custT="1"/>
      <dgm:spPr/>
      <dgm:t>
        <a:bodyPr/>
        <a:lstStyle/>
        <a:p>
          <a:r>
            <a:rPr lang="es-MX" sz="2500" dirty="0"/>
            <a:t>Eliminar mi cuenta de usuario.</a:t>
          </a:r>
        </a:p>
      </dgm:t>
    </dgm:pt>
    <dgm:pt modelId="{EC52DFB4-B110-4D71-863A-D39B65C7DC36}" type="parTrans" cxnId="{4D6A68A4-2B90-46E0-B8EE-983BC18C6547}">
      <dgm:prSet/>
      <dgm:spPr/>
      <dgm:t>
        <a:bodyPr/>
        <a:lstStyle/>
        <a:p>
          <a:endParaRPr lang="es-MX"/>
        </a:p>
      </dgm:t>
    </dgm:pt>
    <dgm:pt modelId="{4986E67E-E0D5-4381-AE1F-E72B5E6EEE3A}" type="sibTrans" cxnId="{4D6A68A4-2B90-46E0-B8EE-983BC18C6547}">
      <dgm:prSet/>
      <dgm:spPr/>
      <dgm:t>
        <a:bodyPr/>
        <a:lstStyle/>
        <a:p>
          <a:endParaRPr lang="es-MX"/>
        </a:p>
      </dgm:t>
    </dgm:pt>
    <dgm:pt modelId="{96A5B4DF-FE96-4091-BCEA-D07D40CA01CE}">
      <dgm:prSet custT="1"/>
      <dgm:spPr/>
      <dgm:t>
        <a:bodyPr/>
        <a:lstStyle/>
        <a:p>
          <a:r>
            <a:rPr lang="es-MX" sz="2500" dirty="0"/>
            <a:t>Agregar productos a un carrito de compra.</a:t>
          </a:r>
        </a:p>
      </dgm:t>
    </dgm:pt>
    <dgm:pt modelId="{D22B5AC1-56BD-4482-BB11-B100972FA600}" type="parTrans" cxnId="{4D51AF86-BF3C-4C65-84A5-69428085AFC5}">
      <dgm:prSet/>
      <dgm:spPr/>
      <dgm:t>
        <a:bodyPr/>
        <a:lstStyle/>
        <a:p>
          <a:endParaRPr lang="es-MX"/>
        </a:p>
      </dgm:t>
    </dgm:pt>
    <dgm:pt modelId="{E3E5655D-1304-4B46-843B-8CE14D4F35BE}" type="sibTrans" cxnId="{4D51AF86-BF3C-4C65-84A5-69428085AFC5}">
      <dgm:prSet/>
      <dgm:spPr/>
      <dgm:t>
        <a:bodyPr/>
        <a:lstStyle/>
        <a:p>
          <a:endParaRPr lang="es-MX"/>
        </a:p>
      </dgm:t>
    </dgm:pt>
    <dgm:pt modelId="{EF490650-6ED7-4BC7-A5E4-4F913FA628ED}">
      <dgm:prSet custT="1"/>
      <dgm:spPr/>
      <dgm:t>
        <a:bodyPr/>
        <a:lstStyle/>
        <a:p>
          <a:r>
            <a:rPr lang="es-MX" sz="2500" dirty="0"/>
            <a:t>Eliminar productos de un carrito de compra.</a:t>
          </a:r>
        </a:p>
      </dgm:t>
    </dgm:pt>
    <dgm:pt modelId="{EBD41883-983F-42E8-B1CA-2B781D31B919}" type="parTrans" cxnId="{962D23B0-3AD3-4697-827B-2BEE11C99C41}">
      <dgm:prSet/>
      <dgm:spPr/>
      <dgm:t>
        <a:bodyPr/>
        <a:lstStyle/>
        <a:p>
          <a:endParaRPr lang="es-MX"/>
        </a:p>
      </dgm:t>
    </dgm:pt>
    <dgm:pt modelId="{8DC65C54-2412-4C88-837E-C007CA7B3716}" type="sibTrans" cxnId="{962D23B0-3AD3-4697-827B-2BEE11C99C41}">
      <dgm:prSet/>
      <dgm:spPr/>
      <dgm:t>
        <a:bodyPr/>
        <a:lstStyle/>
        <a:p>
          <a:endParaRPr lang="es-MX"/>
        </a:p>
      </dgm:t>
    </dgm:pt>
    <dgm:pt modelId="{A8DC12C3-2D76-4EC5-86B8-6CF9375E9C4B}">
      <dgm:prSet custT="1"/>
      <dgm:spPr/>
      <dgm:t>
        <a:bodyPr/>
        <a:lstStyle/>
        <a:p>
          <a:r>
            <a:rPr lang="es-MX" sz="2500" dirty="0"/>
            <a:t>Facturar.</a:t>
          </a:r>
        </a:p>
      </dgm:t>
    </dgm:pt>
    <dgm:pt modelId="{49409081-9E33-40C8-821C-99A801455540}" type="parTrans" cxnId="{440CD7EF-1D0C-4104-B66B-77013F1AF759}">
      <dgm:prSet/>
      <dgm:spPr/>
      <dgm:t>
        <a:bodyPr/>
        <a:lstStyle/>
        <a:p>
          <a:endParaRPr lang="es-MX"/>
        </a:p>
      </dgm:t>
    </dgm:pt>
    <dgm:pt modelId="{377F808D-0F7F-4A04-AFCC-370873B1B208}" type="sibTrans" cxnId="{440CD7EF-1D0C-4104-B66B-77013F1AF759}">
      <dgm:prSet/>
      <dgm:spPr/>
      <dgm:t>
        <a:bodyPr/>
        <a:lstStyle/>
        <a:p>
          <a:endParaRPr lang="es-MX"/>
        </a:p>
      </dgm:t>
    </dgm:pt>
    <dgm:pt modelId="{D61834E0-2386-4EBA-9ECA-DFDF3AE2FBAA}">
      <dgm:prSet/>
      <dgm:spPr/>
      <dgm:t>
        <a:bodyPr/>
        <a:lstStyle/>
        <a:p>
          <a:endParaRPr lang="es-MX" sz="3000" dirty="0"/>
        </a:p>
      </dgm:t>
    </dgm:pt>
    <dgm:pt modelId="{DB457248-91FA-4BFA-A711-0076EF30380A}" type="parTrans" cxnId="{F41C8B28-279D-4865-AF0E-C3C9272C9E6D}">
      <dgm:prSet/>
      <dgm:spPr/>
      <dgm:t>
        <a:bodyPr/>
        <a:lstStyle/>
        <a:p>
          <a:endParaRPr lang="es-MX"/>
        </a:p>
      </dgm:t>
    </dgm:pt>
    <dgm:pt modelId="{3FE12EB0-EEB6-4D53-B4F8-CF09EE94C368}" type="sibTrans" cxnId="{F41C8B28-279D-4865-AF0E-C3C9272C9E6D}">
      <dgm:prSet/>
      <dgm:spPr/>
      <dgm:t>
        <a:bodyPr/>
        <a:lstStyle/>
        <a:p>
          <a:endParaRPr lang="es-MX"/>
        </a:p>
      </dgm:t>
    </dgm:pt>
    <dgm:pt modelId="{64D47972-2D0B-4520-9449-0525D304C318}">
      <dgm:prSet custT="1"/>
      <dgm:spPr/>
      <dgm:t>
        <a:bodyPr/>
        <a:lstStyle/>
        <a:p>
          <a:r>
            <a:rPr lang="es-MX" sz="2500" dirty="0"/>
            <a:t>Comprar productos con envió a domicilio.</a:t>
          </a:r>
        </a:p>
      </dgm:t>
    </dgm:pt>
    <dgm:pt modelId="{A4372A2E-99A1-4DBA-8E22-78F712403E30}" type="parTrans" cxnId="{4F297430-37FF-44DD-9D0E-EB152D0768C5}">
      <dgm:prSet/>
      <dgm:spPr/>
      <dgm:t>
        <a:bodyPr/>
        <a:lstStyle/>
        <a:p>
          <a:endParaRPr lang="es-MX"/>
        </a:p>
      </dgm:t>
    </dgm:pt>
    <dgm:pt modelId="{93F1F744-8DB1-42F6-A78E-5714E0264275}" type="sibTrans" cxnId="{4F297430-37FF-44DD-9D0E-EB152D0768C5}">
      <dgm:prSet/>
      <dgm:spPr/>
      <dgm:t>
        <a:bodyPr/>
        <a:lstStyle/>
        <a:p>
          <a:endParaRPr lang="es-MX"/>
        </a:p>
      </dgm:t>
    </dgm:pt>
    <dgm:pt modelId="{32388DF8-60B1-45AA-A736-20B52BFCA7F1}" type="pres">
      <dgm:prSet presAssocID="{0F9FD61B-0D1C-4D86-A3A3-3123C97081EB}" presName="Name0" presStyleCnt="0">
        <dgm:presLayoutVars>
          <dgm:dir/>
          <dgm:animLvl val="lvl"/>
          <dgm:resizeHandles val="exact"/>
        </dgm:presLayoutVars>
      </dgm:prSet>
      <dgm:spPr/>
    </dgm:pt>
    <dgm:pt modelId="{16DA517A-7610-4962-981E-039B718D3231}" type="pres">
      <dgm:prSet presAssocID="{6D6C6C8F-6977-4CE1-9938-CA5A7353EC48}" presName="composite" presStyleCnt="0"/>
      <dgm:spPr/>
    </dgm:pt>
    <dgm:pt modelId="{F9E2A550-270A-4563-A6E1-C180B65D68A5}" type="pres">
      <dgm:prSet presAssocID="{6D6C6C8F-6977-4CE1-9938-CA5A7353EC4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3AD199-D6EE-4A92-887A-86605E1FF420}" type="pres">
      <dgm:prSet presAssocID="{6D6C6C8F-6977-4CE1-9938-CA5A7353EC48}" presName="desTx" presStyleLbl="alignAccFollowNode1" presStyleIdx="0" presStyleCnt="3">
        <dgm:presLayoutVars>
          <dgm:bulletEnabled val="1"/>
        </dgm:presLayoutVars>
      </dgm:prSet>
      <dgm:spPr/>
    </dgm:pt>
    <dgm:pt modelId="{93EB7E8E-CBDC-4A0A-8F98-1F0DB75BA86D}" type="pres">
      <dgm:prSet presAssocID="{89195470-517A-407A-8664-F98A7783A39A}" presName="space" presStyleCnt="0"/>
      <dgm:spPr/>
    </dgm:pt>
    <dgm:pt modelId="{C7A1F2B6-9C58-432B-9A1D-6538FADD22E7}" type="pres">
      <dgm:prSet presAssocID="{E9E93329-BB5C-401E-B742-4D4B866F2ED0}" presName="composite" presStyleCnt="0"/>
      <dgm:spPr/>
    </dgm:pt>
    <dgm:pt modelId="{7BA505DF-318F-47B4-881B-F8BC2B2E8A7F}" type="pres">
      <dgm:prSet presAssocID="{E9E93329-BB5C-401E-B742-4D4B866F2ED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4DC3FB-7D67-427B-9A7E-71B54A3F4D9F}" type="pres">
      <dgm:prSet presAssocID="{E9E93329-BB5C-401E-B742-4D4B866F2ED0}" presName="desTx" presStyleLbl="alignAccFollowNode1" presStyleIdx="1" presStyleCnt="3">
        <dgm:presLayoutVars>
          <dgm:bulletEnabled val="1"/>
        </dgm:presLayoutVars>
      </dgm:prSet>
      <dgm:spPr/>
    </dgm:pt>
    <dgm:pt modelId="{979B90F7-2326-4F28-8F62-7C66653ECB16}" type="pres">
      <dgm:prSet presAssocID="{80D784CC-ED01-4B8F-A212-0836F8ED5E27}" presName="space" presStyleCnt="0"/>
      <dgm:spPr/>
    </dgm:pt>
    <dgm:pt modelId="{1C427A15-DF74-4C4B-9A80-A4B374C17331}" type="pres">
      <dgm:prSet presAssocID="{FBE6A38B-1BC4-4867-BA26-86058E6B9ED5}" presName="composite" presStyleCnt="0"/>
      <dgm:spPr/>
    </dgm:pt>
    <dgm:pt modelId="{387CD1B5-3B2B-4293-BD78-A8E27837B94F}" type="pres">
      <dgm:prSet presAssocID="{FBE6A38B-1BC4-4867-BA26-86058E6B9E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EC3E2E7-DF79-477F-A22F-2DD46E92E92D}" type="pres">
      <dgm:prSet presAssocID="{FBE6A38B-1BC4-4867-BA26-86058E6B9E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3061309-DEC4-4601-91BB-58D6969C761B}" srcId="{E9E93329-BB5C-401E-B742-4D4B866F2ED0}" destId="{75D8BE9F-E4AC-4DD5-95B2-35934E958265}" srcOrd="0" destOrd="0" parTransId="{719BA987-2D26-4864-AA35-5930DDC35DD8}" sibTransId="{F29BD592-225C-40B0-AD19-548C725DE2D2}"/>
    <dgm:cxn modelId="{1B601D0A-2C85-4421-A980-1217CD040541}" type="presOf" srcId="{5048FA7F-3263-4AC5-BA07-3F3454DFD9CE}" destId="{F23AD199-D6EE-4A92-887A-86605E1FF420}" srcOrd="0" destOrd="2" presId="urn:microsoft.com/office/officeart/2005/8/layout/hList1"/>
    <dgm:cxn modelId="{22593C0E-4904-446E-BFB1-01A256C7BDF2}" type="presOf" srcId="{6D6C6C8F-6977-4CE1-9938-CA5A7353EC48}" destId="{F9E2A550-270A-4563-A6E1-C180B65D68A5}" srcOrd="0" destOrd="0" presId="urn:microsoft.com/office/officeart/2005/8/layout/hList1"/>
    <dgm:cxn modelId="{5B419612-3830-4023-B0B7-696EF900BC8C}" type="presOf" srcId="{E9E93329-BB5C-401E-B742-4D4B866F2ED0}" destId="{7BA505DF-318F-47B4-881B-F8BC2B2E8A7F}" srcOrd="0" destOrd="0" presId="urn:microsoft.com/office/officeart/2005/8/layout/hList1"/>
    <dgm:cxn modelId="{A72F291A-2A0E-4044-B04E-B3A857AE6C0A}" type="presOf" srcId="{96A5B4DF-FE96-4091-BCEA-D07D40CA01CE}" destId="{0EC3E2E7-DF79-477F-A22F-2DD46E92E92D}" srcOrd="0" destOrd="2" presId="urn:microsoft.com/office/officeart/2005/8/layout/hList1"/>
    <dgm:cxn modelId="{3491641D-EF43-45F8-A9C0-F3CA3A88E4DF}" type="presOf" srcId="{DDC5967D-1E8C-4B8F-AEA5-24A5F76CDFF5}" destId="{F23AD199-D6EE-4A92-887A-86605E1FF420}" srcOrd="0" destOrd="3" presId="urn:microsoft.com/office/officeart/2005/8/layout/hList1"/>
    <dgm:cxn modelId="{F41C8B28-279D-4865-AF0E-C3C9272C9E6D}" srcId="{FBE6A38B-1BC4-4867-BA26-86058E6B9ED5}" destId="{D61834E0-2386-4EBA-9ECA-DFDF3AE2FBAA}" srcOrd="6" destOrd="0" parTransId="{DB457248-91FA-4BFA-A711-0076EF30380A}" sibTransId="{3FE12EB0-EEB6-4D53-B4F8-CF09EE94C368}"/>
    <dgm:cxn modelId="{9C73352C-54D9-4116-A1C2-1566C9B13491}" srcId="{0F9FD61B-0D1C-4D86-A3A3-3123C97081EB}" destId="{E9E93329-BB5C-401E-B742-4D4B866F2ED0}" srcOrd="1" destOrd="0" parTransId="{709360CD-E89B-4E3B-83FA-A85743C3F7EA}" sibTransId="{80D784CC-ED01-4B8F-A212-0836F8ED5E27}"/>
    <dgm:cxn modelId="{0096702E-674F-4A62-9AD2-3AFD36330001}" type="presOf" srcId="{0561E54F-4B62-4023-B976-48D103032141}" destId="{034DC3FB-7D67-427B-9A7E-71B54A3F4D9F}" srcOrd="0" destOrd="1" presId="urn:microsoft.com/office/officeart/2005/8/layout/hList1"/>
    <dgm:cxn modelId="{4F297430-37FF-44DD-9D0E-EB152D0768C5}" srcId="{FBE6A38B-1BC4-4867-BA26-86058E6B9ED5}" destId="{64D47972-2D0B-4520-9449-0525D304C318}" srcOrd="4" destOrd="0" parTransId="{A4372A2E-99A1-4DBA-8E22-78F712403E30}" sibTransId="{93F1F744-8DB1-42F6-A78E-5714E0264275}"/>
    <dgm:cxn modelId="{2A549432-FECD-4222-8657-DEA23DEB446E}" type="presOf" srcId="{270591CF-5558-4217-A1C8-5AEEFF7565E6}" destId="{F23AD199-D6EE-4A92-887A-86605E1FF420}" srcOrd="0" destOrd="1" presId="urn:microsoft.com/office/officeart/2005/8/layout/hList1"/>
    <dgm:cxn modelId="{2A212936-99C6-4287-BA1E-8365C0AB5CA8}" type="presOf" srcId="{A66B916E-4E31-41F1-8836-32ECE2E45965}" destId="{0EC3E2E7-DF79-477F-A22F-2DD46E92E92D}" srcOrd="0" destOrd="0" presId="urn:microsoft.com/office/officeart/2005/8/layout/hList1"/>
    <dgm:cxn modelId="{E1138738-1084-42A4-8214-06407C5C3BE0}" type="presOf" srcId="{A8DC12C3-2D76-4EC5-86B8-6CF9375E9C4B}" destId="{0EC3E2E7-DF79-477F-A22F-2DD46E92E92D}" srcOrd="0" destOrd="5" presId="urn:microsoft.com/office/officeart/2005/8/layout/hList1"/>
    <dgm:cxn modelId="{35C0D55E-2BA0-4BCB-A72C-4243F60068D3}" type="presOf" srcId="{FE8AEC88-2D05-4279-B5F0-8F84C6FD6E55}" destId="{034DC3FB-7D67-427B-9A7E-71B54A3F4D9F}" srcOrd="0" destOrd="2" presId="urn:microsoft.com/office/officeart/2005/8/layout/hList1"/>
    <dgm:cxn modelId="{0C79EB41-57C7-4609-B50A-80FD04F9DF5E}" type="presOf" srcId="{126DA0C9-6DF7-43A4-99CD-4E2CA99A5079}" destId="{034DC3FB-7D67-427B-9A7E-71B54A3F4D9F}" srcOrd="0" destOrd="3" presId="urn:microsoft.com/office/officeart/2005/8/layout/hList1"/>
    <dgm:cxn modelId="{FAF9CE63-B549-4BD9-8815-E660F21F1A9F}" srcId="{E9E93329-BB5C-401E-B742-4D4B866F2ED0}" destId="{FE8AEC88-2D05-4279-B5F0-8F84C6FD6E55}" srcOrd="2" destOrd="0" parTransId="{40E2E056-5513-4291-BB59-7D22D25BBCCD}" sibTransId="{6F683528-A6A6-49B2-9CB0-6694880A7352}"/>
    <dgm:cxn modelId="{C670944F-FD66-4BF9-86BE-8B0CAA98CF9B}" type="presOf" srcId="{FBE6A38B-1BC4-4867-BA26-86058E6B9ED5}" destId="{387CD1B5-3B2B-4293-BD78-A8E27837B94F}" srcOrd="0" destOrd="0" presId="urn:microsoft.com/office/officeart/2005/8/layout/hList1"/>
    <dgm:cxn modelId="{D6C2765A-EBED-4EF3-A3A3-D0C6B84F7C36}" type="presOf" srcId="{64D47972-2D0B-4520-9449-0525D304C318}" destId="{0EC3E2E7-DF79-477F-A22F-2DD46E92E92D}" srcOrd="0" destOrd="4" presId="urn:microsoft.com/office/officeart/2005/8/layout/hList1"/>
    <dgm:cxn modelId="{79DED67A-C2E8-4297-A91B-5D507D53807F}" type="presOf" srcId="{1D11E08A-5CFE-4A9A-B5D8-BC259DDDCFE6}" destId="{F23AD199-D6EE-4A92-887A-86605E1FF420}" srcOrd="0" destOrd="0" presId="urn:microsoft.com/office/officeart/2005/8/layout/hList1"/>
    <dgm:cxn modelId="{27F12F7F-9062-4AED-B8EE-ABCE0E473854}" type="presOf" srcId="{EF490650-6ED7-4BC7-A5E4-4F913FA628ED}" destId="{0EC3E2E7-DF79-477F-A22F-2DD46E92E92D}" srcOrd="0" destOrd="3" presId="urn:microsoft.com/office/officeart/2005/8/layout/hList1"/>
    <dgm:cxn modelId="{359B7084-C3E6-4064-8286-0DA7CC3F0B30}" srcId="{6D6C6C8F-6977-4CE1-9938-CA5A7353EC48}" destId="{DDC5967D-1E8C-4B8F-AEA5-24A5F76CDFF5}" srcOrd="3" destOrd="0" parTransId="{25A5F329-E88A-435D-85EB-0F34BCBE0744}" sibTransId="{78FF0700-3B3E-4BF7-B660-91623FB2F5E3}"/>
    <dgm:cxn modelId="{4D51AF86-BF3C-4C65-84A5-69428085AFC5}" srcId="{FBE6A38B-1BC4-4867-BA26-86058E6B9ED5}" destId="{96A5B4DF-FE96-4091-BCEA-D07D40CA01CE}" srcOrd="2" destOrd="0" parTransId="{D22B5AC1-56BD-4482-BB11-B100972FA600}" sibTransId="{E3E5655D-1304-4B46-843B-8CE14D4F35BE}"/>
    <dgm:cxn modelId="{A6BC0E9F-D310-458E-BEF4-E3A5B0C5EF58}" srcId="{0F9FD61B-0D1C-4D86-A3A3-3123C97081EB}" destId="{FBE6A38B-1BC4-4867-BA26-86058E6B9ED5}" srcOrd="2" destOrd="0" parTransId="{A21095ED-6033-4293-8B91-C26A477F6A90}" sibTransId="{9F5446FE-4E64-44EF-8E14-1B45FFB4868D}"/>
    <dgm:cxn modelId="{4D6A68A4-2B90-46E0-B8EE-983BC18C6547}" srcId="{FBE6A38B-1BC4-4867-BA26-86058E6B9ED5}" destId="{C108898C-0BD3-4426-A5B6-1270D4C19880}" srcOrd="1" destOrd="0" parTransId="{EC52DFB4-B110-4D71-863A-D39B65C7DC36}" sibTransId="{4986E67E-E0D5-4381-AE1F-E72B5E6EEE3A}"/>
    <dgm:cxn modelId="{04E972A5-85A5-4936-875A-E9F0D08F47E5}" type="presOf" srcId="{C108898C-0BD3-4426-A5B6-1270D4C19880}" destId="{0EC3E2E7-DF79-477F-A22F-2DD46E92E92D}" srcOrd="0" destOrd="1" presId="urn:microsoft.com/office/officeart/2005/8/layout/hList1"/>
    <dgm:cxn modelId="{B1820FA7-3633-4BB0-BDF1-C371D1736C54}" srcId="{0F9FD61B-0D1C-4D86-A3A3-3123C97081EB}" destId="{6D6C6C8F-6977-4CE1-9938-CA5A7353EC48}" srcOrd="0" destOrd="0" parTransId="{F00CB716-4BF2-4F88-BEDF-C4813AF782C8}" sibTransId="{89195470-517A-407A-8664-F98A7783A39A}"/>
    <dgm:cxn modelId="{962D23B0-3AD3-4697-827B-2BEE11C99C41}" srcId="{FBE6A38B-1BC4-4867-BA26-86058E6B9ED5}" destId="{EF490650-6ED7-4BC7-A5E4-4F913FA628ED}" srcOrd="3" destOrd="0" parTransId="{EBD41883-983F-42E8-B1CA-2B781D31B919}" sibTransId="{8DC65C54-2412-4C88-837E-C007CA7B3716}"/>
    <dgm:cxn modelId="{21BC9BB0-31FD-42D7-97FE-F18D42E6F2C8}" type="presOf" srcId="{75D8BE9F-E4AC-4DD5-95B2-35934E958265}" destId="{034DC3FB-7D67-427B-9A7E-71B54A3F4D9F}" srcOrd="0" destOrd="0" presId="urn:microsoft.com/office/officeart/2005/8/layout/hList1"/>
    <dgm:cxn modelId="{1584D3B5-8764-435B-B8B1-296854F48BAA}" srcId="{E9E93329-BB5C-401E-B742-4D4B866F2ED0}" destId="{0561E54F-4B62-4023-B976-48D103032141}" srcOrd="1" destOrd="0" parTransId="{26F3C031-A711-431F-BA76-83A2CC183C0F}" sibTransId="{443DC459-1266-4BA9-A6D8-18EAE02C0322}"/>
    <dgm:cxn modelId="{30D682C0-7557-4CDB-BE1E-A75772E3D86E}" type="presOf" srcId="{D61834E0-2386-4EBA-9ECA-DFDF3AE2FBAA}" destId="{0EC3E2E7-DF79-477F-A22F-2DD46E92E92D}" srcOrd="0" destOrd="6" presId="urn:microsoft.com/office/officeart/2005/8/layout/hList1"/>
    <dgm:cxn modelId="{09AFC6C6-2774-4280-9540-EA4FE560679A}" type="presOf" srcId="{0F9FD61B-0D1C-4D86-A3A3-3123C97081EB}" destId="{32388DF8-60B1-45AA-A736-20B52BFCA7F1}" srcOrd="0" destOrd="0" presId="urn:microsoft.com/office/officeart/2005/8/layout/hList1"/>
    <dgm:cxn modelId="{D764FCC6-FB10-4FA0-82AC-5328F7BCB5D2}" type="presOf" srcId="{1FAAD2CB-2071-457A-B952-536BAEDA2ED2}" destId="{F23AD199-D6EE-4A92-887A-86605E1FF420}" srcOrd="0" destOrd="4" presId="urn:microsoft.com/office/officeart/2005/8/layout/hList1"/>
    <dgm:cxn modelId="{4EE405C7-27C1-491E-8F99-01BF3FA4B93C}" srcId="{6D6C6C8F-6977-4CE1-9938-CA5A7353EC48}" destId="{270591CF-5558-4217-A1C8-5AEEFF7565E6}" srcOrd="1" destOrd="0" parTransId="{A37A7A76-84C7-4E39-87AF-7DCF91702361}" sibTransId="{A92DE960-194E-4CEE-8F90-984BF8EE9954}"/>
    <dgm:cxn modelId="{C72C08D3-52F5-464F-A1B3-3A9E37B78CFF}" srcId="{6D6C6C8F-6977-4CE1-9938-CA5A7353EC48}" destId="{1FAAD2CB-2071-457A-B952-536BAEDA2ED2}" srcOrd="4" destOrd="0" parTransId="{5BF09284-5F8A-4E29-A0C9-751497F56DD3}" sibTransId="{417B1209-AE41-4E52-B329-119022E55E6A}"/>
    <dgm:cxn modelId="{0EB24CEA-15F1-4109-96A9-B314339304D2}" srcId="{6D6C6C8F-6977-4CE1-9938-CA5A7353EC48}" destId="{5048FA7F-3263-4AC5-BA07-3F3454DFD9CE}" srcOrd="2" destOrd="0" parTransId="{5EC6CCCE-336B-4951-BA56-AC35EEDDB760}" sibTransId="{4298E21F-B921-4DD4-B6ED-46334B75F5A4}"/>
    <dgm:cxn modelId="{99B61DEB-B120-4637-90D5-97230F692408}" srcId="{FBE6A38B-1BC4-4867-BA26-86058E6B9ED5}" destId="{A66B916E-4E31-41F1-8836-32ECE2E45965}" srcOrd="0" destOrd="0" parTransId="{B958472B-8AB0-4E66-AE06-4E80D059B536}" sibTransId="{014D3DDF-E20C-4FBF-BCFB-B91C7AD9924F}"/>
    <dgm:cxn modelId="{440CD7EF-1D0C-4104-B66B-77013F1AF759}" srcId="{FBE6A38B-1BC4-4867-BA26-86058E6B9ED5}" destId="{A8DC12C3-2D76-4EC5-86B8-6CF9375E9C4B}" srcOrd="5" destOrd="0" parTransId="{49409081-9E33-40C8-821C-99A801455540}" sibTransId="{377F808D-0F7F-4A04-AFCC-370873B1B208}"/>
    <dgm:cxn modelId="{FFFD25F2-A413-4A39-BB57-9AC4AF3DFDE2}" srcId="{6D6C6C8F-6977-4CE1-9938-CA5A7353EC48}" destId="{1D11E08A-5CFE-4A9A-B5D8-BC259DDDCFE6}" srcOrd="0" destOrd="0" parTransId="{4421E48B-87F5-4DF8-B2E3-8A3DD4C061E9}" sibTransId="{CCA7B339-91F1-4AC8-9792-C39CAEF9CE09}"/>
    <dgm:cxn modelId="{F9ABD2F2-63AA-42BA-BF6F-CDC75ACB9942}" srcId="{E9E93329-BB5C-401E-B742-4D4B866F2ED0}" destId="{126DA0C9-6DF7-43A4-99CD-4E2CA99A5079}" srcOrd="3" destOrd="0" parTransId="{19762DC1-4116-4FFC-B756-74FBA4477333}" sibTransId="{A13644AB-6CD1-4720-A449-21A8FB6F3F62}"/>
    <dgm:cxn modelId="{A8E7ED91-6395-489B-8DBF-9E073CBC3F71}" type="presParOf" srcId="{32388DF8-60B1-45AA-A736-20B52BFCA7F1}" destId="{16DA517A-7610-4962-981E-039B718D3231}" srcOrd="0" destOrd="0" presId="urn:microsoft.com/office/officeart/2005/8/layout/hList1"/>
    <dgm:cxn modelId="{30B479ED-7295-4CE7-B8B8-FC90E2716F6D}" type="presParOf" srcId="{16DA517A-7610-4962-981E-039B718D3231}" destId="{F9E2A550-270A-4563-A6E1-C180B65D68A5}" srcOrd="0" destOrd="0" presId="urn:microsoft.com/office/officeart/2005/8/layout/hList1"/>
    <dgm:cxn modelId="{B8AB9823-6F18-4023-85EA-C81CDA031C8D}" type="presParOf" srcId="{16DA517A-7610-4962-981E-039B718D3231}" destId="{F23AD199-D6EE-4A92-887A-86605E1FF420}" srcOrd="1" destOrd="0" presId="urn:microsoft.com/office/officeart/2005/8/layout/hList1"/>
    <dgm:cxn modelId="{250AD0D7-6A57-4879-A6DA-433DA31E59ED}" type="presParOf" srcId="{32388DF8-60B1-45AA-A736-20B52BFCA7F1}" destId="{93EB7E8E-CBDC-4A0A-8F98-1F0DB75BA86D}" srcOrd="1" destOrd="0" presId="urn:microsoft.com/office/officeart/2005/8/layout/hList1"/>
    <dgm:cxn modelId="{590023AB-FED3-4DC2-9937-3573C90C8723}" type="presParOf" srcId="{32388DF8-60B1-45AA-A736-20B52BFCA7F1}" destId="{C7A1F2B6-9C58-432B-9A1D-6538FADD22E7}" srcOrd="2" destOrd="0" presId="urn:microsoft.com/office/officeart/2005/8/layout/hList1"/>
    <dgm:cxn modelId="{5906B366-D9E7-44A3-8579-867EE249FF7A}" type="presParOf" srcId="{C7A1F2B6-9C58-432B-9A1D-6538FADD22E7}" destId="{7BA505DF-318F-47B4-881B-F8BC2B2E8A7F}" srcOrd="0" destOrd="0" presId="urn:microsoft.com/office/officeart/2005/8/layout/hList1"/>
    <dgm:cxn modelId="{7A66BB8B-5A8D-4E6E-8C1C-91037DFF799A}" type="presParOf" srcId="{C7A1F2B6-9C58-432B-9A1D-6538FADD22E7}" destId="{034DC3FB-7D67-427B-9A7E-71B54A3F4D9F}" srcOrd="1" destOrd="0" presId="urn:microsoft.com/office/officeart/2005/8/layout/hList1"/>
    <dgm:cxn modelId="{324F3529-55AC-4580-BAC5-DE5ED65BDBB6}" type="presParOf" srcId="{32388DF8-60B1-45AA-A736-20B52BFCA7F1}" destId="{979B90F7-2326-4F28-8F62-7C66653ECB16}" srcOrd="3" destOrd="0" presId="urn:microsoft.com/office/officeart/2005/8/layout/hList1"/>
    <dgm:cxn modelId="{AAFE25FB-27D6-4FD0-B7ED-6EDC3EE0119E}" type="presParOf" srcId="{32388DF8-60B1-45AA-A736-20B52BFCA7F1}" destId="{1C427A15-DF74-4C4B-9A80-A4B374C17331}" srcOrd="4" destOrd="0" presId="urn:microsoft.com/office/officeart/2005/8/layout/hList1"/>
    <dgm:cxn modelId="{81850126-6FF0-47D2-A772-9EA3087A5F04}" type="presParOf" srcId="{1C427A15-DF74-4C4B-9A80-A4B374C17331}" destId="{387CD1B5-3B2B-4293-BD78-A8E27837B94F}" srcOrd="0" destOrd="0" presId="urn:microsoft.com/office/officeart/2005/8/layout/hList1"/>
    <dgm:cxn modelId="{B542C7E6-7F1F-458F-8C93-4C664C8C0D84}" type="presParOf" srcId="{1C427A15-DF74-4C4B-9A80-A4B374C17331}" destId="{0EC3E2E7-DF79-477F-A22F-2DD46E92E9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5EAD9-67C7-441E-9255-2CC61B12E4C9}">
      <dsp:nvSpPr>
        <dsp:cNvPr id="0" name=""/>
        <dsp:cNvSpPr/>
      </dsp:nvSpPr>
      <dsp:spPr>
        <a:xfrm>
          <a:off x="2402651" y="1395716"/>
          <a:ext cx="1314844" cy="456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196"/>
              </a:lnTo>
              <a:lnTo>
                <a:pt x="1314844" y="228196"/>
              </a:lnTo>
              <a:lnTo>
                <a:pt x="1314844" y="4563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046BD2-0451-47B4-9E8A-839167329A46}">
      <dsp:nvSpPr>
        <dsp:cNvPr id="0" name=""/>
        <dsp:cNvSpPr/>
      </dsp:nvSpPr>
      <dsp:spPr>
        <a:xfrm>
          <a:off x="1087806" y="1395716"/>
          <a:ext cx="1314844" cy="456392"/>
        </a:xfrm>
        <a:custGeom>
          <a:avLst/>
          <a:gdLst/>
          <a:ahLst/>
          <a:cxnLst/>
          <a:rect l="0" t="0" r="0" b="0"/>
          <a:pathLst>
            <a:path>
              <a:moveTo>
                <a:pt x="1314844" y="0"/>
              </a:moveTo>
              <a:lnTo>
                <a:pt x="1314844" y="228196"/>
              </a:lnTo>
              <a:lnTo>
                <a:pt x="0" y="228196"/>
              </a:lnTo>
              <a:lnTo>
                <a:pt x="0" y="4563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09EBA-F885-44B1-B111-60F3C43EDFA8}">
      <dsp:nvSpPr>
        <dsp:cNvPr id="0" name=""/>
        <dsp:cNvSpPr/>
      </dsp:nvSpPr>
      <dsp:spPr>
        <a:xfrm>
          <a:off x="1316002" y="309067"/>
          <a:ext cx="2173296" cy="10866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Sistema Venta-Inventario</a:t>
          </a:r>
        </a:p>
      </dsp:txBody>
      <dsp:txXfrm>
        <a:off x="1316002" y="309067"/>
        <a:ext cx="2173296" cy="1086648"/>
      </dsp:txXfrm>
    </dsp:sp>
    <dsp:sp modelId="{9EFFCF27-5CB6-4B49-ABDF-AE27F06CD480}">
      <dsp:nvSpPr>
        <dsp:cNvPr id="0" name=""/>
        <dsp:cNvSpPr/>
      </dsp:nvSpPr>
      <dsp:spPr>
        <a:xfrm>
          <a:off x="1158" y="1852108"/>
          <a:ext cx="2173296" cy="14050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la venta</a:t>
          </a:r>
        </a:p>
      </dsp:txBody>
      <dsp:txXfrm>
        <a:off x="1158" y="1852108"/>
        <a:ext cx="2173296" cy="1405036"/>
      </dsp:txXfrm>
    </dsp:sp>
    <dsp:sp modelId="{764A5E31-AEBD-4102-AB83-9D6E5DC76939}">
      <dsp:nvSpPr>
        <dsp:cNvPr id="0" name=""/>
        <dsp:cNvSpPr/>
      </dsp:nvSpPr>
      <dsp:spPr>
        <a:xfrm>
          <a:off x="2630847" y="1852108"/>
          <a:ext cx="2173296" cy="16703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kern="1200" dirty="0"/>
            <a:t>Desarrollo del proyecto para el inventario</a:t>
          </a:r>
        </a:p>
      </dsp:txBody>
      <dsp:txXfrm>
        <a:off x="2630847" y="1852108"/>
        <a:ext cx="2173296" cy="1670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2A550-270A-4563-A6E1-C180B65D68A5}">
      <dsp:nvSpPr>
        <dsp:cNvPr id="0" name=""/>
        <dsp:cNvSpPr/>
      </dsp:nvSpPr>
      <dsp:spPr>
        <a:xfrm>
          <a:off x="3147" y="522820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</a:t>
          </a:r>
          <a:r>
            <a:rPr lang="es-MX" sz="23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administrador del Sistema de Inventario (SI) deseo…</a:t>
          </a:r>
          <a:endParaRPr lang="es-MX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7" y="522820"/>
        <a:ext cx="3068420" cy="1156747"/>
      </dsp:txXfrm>
    </dsp:sp>
    <dsp:sp modelId="{F23AD199-D6EE-4A92-887A-86605E1FF420}">
      <dsp:nvSpPr>
        <dsp:cNvPr id="0" name=""/>
        <dsp:cNvSpPr/>
      </dsp:nvSpPr>
      <dsp:spPr>
        <a:xfrm>
          <a:off x="3147" y="1679567"/>
          <a:ext cx="3068420" cy="716187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Jerarquización de usuarios en el SI.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Un usuario (Jefe de inventario) pueda aprobar cambios en el inventario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Múltiples usuarios (auditor) que tengan la capacidad de solicitar un cambio del SI en la cantidad de un producto.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La capacidad de crear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>
              <a:latin typeface="Calibri" panose="020F0502020204030204" pitchFamily="34" charset="0"/>
              <a:cs typeface="Calibri" panose="020F0502020204030204" pitchFamily="34" charset="0"/>
            </a:rPr>
            <a:t>Eliminar productos.</a:t>
          </a:r>
        </a:p>
      </dsp:txBody>
      <dsp:txXfrm>
        <a:off x="3147" y="1679567"/>
        <a:ext cx="3068420" cy="7161876"/>
      </dsp:txXfrm>
    </dsp:sp>
    <dsp:sp modelId="{7BA505DF-318F-47B4-881B-F8BC2B2E8A7F}">
      <dsp:nvSpPr>
        <dsp:cNvPr id="0" name=""/>
        <dsp:cNvSpPr/>
      </dsp:nvSpPr>
      <dsp:spPr>
        <a:xfrm>
          <a:off x="3501145" y="522820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11738"/>
            <a:lumOff val="15213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11738"/>
              <a:lumOff val="15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administrador del Sistema de Venta (SV) deseo…</a:t>
          </a:r>
        </a:p>
      </dsp:txBody>
      <dsp:txXfrm>
        <a:off x="3501145" y="522820"/>
        <a:ext cx="3068420" cy="1156747"/>
      </dsp:txXfrm>
    </dsp:sp>
    <dsp:sp modelId="{034DC3FB-7D67-427B-9A7E-71B54A3F4D9F}">
      <dsp:nvSpPr>
        <dsp:cNvPr id="0" name=""/>
        <dsp:cNvSpPr/>
      </dsp:nvSpPr>
      <dsp:spPr>
        <a:xfrm>
          <a:off x="3501145" y="1679567"/>
          <a:ext cx="3068420" cy="716187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Poder eliminar usuarios.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Ocultar productos.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Cancelar envíos.</a:t>
          </a:r>
        </a:p>
      </dsp:txBody>
      <dsp:txXfrm>
        <a:off x="3501145" y="1679567"/>
        <a:ext cx="3068420" cy="7161876"/>
      </dsp:txXfrm>
    </dsp:sp>
    <dsp:sp modelId="{387CD1B5-3B2B-4293-BD78-A8E27837B94F}">
      <dsp:nvSpPr>
        <dsp:cNvPr id="0" name=""/>
        <dsp:cNvSpPr/>
      </dsp:nvSpPr>
      <dsp:spPr>
        <a:xfrm>
          <a:off x="6999144" y="522820"/>
          <a:ext cx="3068420" cy="1156747"/>
        </a:xfrm>
        <a:prstGeom prst="rect">
          <a:avLst/>
        </a:prstGeom>
        <a:solidFill>
          <a:schemeClr val="accent6">
            <a:shade val="80000"/>
            <a:hueOff val="0"/>
            <a:satOff val="-23476"/>
            <a:lumOff val="30425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-23476"/>
              <a:lumOff val="30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Calibri" panose="020F0502020204030204" pitchFamily="34" charset="0"/>
              <a:cs typeface="Calibri" panose="020F0502020204030204" pitchFamily="34" charset="0"/>
            </a:rPr>
            <a:t>Como usuario del SV deseo…</a:t>
          </a:r>
        </a:p>
      </dsp:txBody>
      <dsp:txXfrm>
        <a:off x="6999144" y="522820"/>
        <a:ext cx="3068420" cy="1156747"/>
      </dsp:txXfrm>
    </dsp:sp>
    <dsp:sp modelId="{0EC3E2E7-DF79-477F-A22F-2DD46E92E92D}">
      <dsp:nvSpPr>
        <dsp:cNvPr id="0" name=""/>
        <dsp:cNvSpPr/>
      </dsp:nvSpPr>
      <dsp:spPr>
        <a:xfrm>
          <a:off x="6999144" y="1679567"/>
          <a:ext cx="3068420" cy="7161876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Crear mi propia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mi cuenta de usuario.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Agregar productos a un carrito de compra.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Eliminar productos de un carrito de compra.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Comprar productos con envió a domicilio.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500" kern="1200" dirty="0"/>
            <a:t>Facturar.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MX" sz="3000" kern="1200" dirty="0"/>
        </a:p>
      </dsp:txBody>
      <dsp:txXfrm>
        <a:off x="6999144" y="1679567"/>
        <a:ext cx="3068420" cy="7161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29D8-C998-48EF-82E5-9D5A38A9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5303838"/>
            <a:ext cx="16203612" cy="112807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8CDB8-4D5F-41C8-B1F1-53E9FB57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17019588"/>
            <a:ext cx="16203612" cy="7823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DC7C4-263F-4D91-9FA8-17415A4DCF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9C759A-D9DC-45B7-AAB5-9C3EA96C2E8D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807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6235-8A9A-424A-897A-9C644E5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6463BE-D5D1-4593-BEC4-BC52D09D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79610-532F-4A2E-9FF0-82A55BC224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B92C32-E65E-445A-B320-6DE0DA959D4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4476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176DF-02BA-40C0-87E0-F146CC92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660688" y="1296988"/>
            <a:ext cx="4859337" cy="276463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5ED9C-4CB4-45A1-ACCE-6912189A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28788" cy="276463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4C178-76A6-4061-B0CB-79F83EEE4D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E5EC8B-ED9D-440B-A094-0CAF11499961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071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F07A5-FCCF-4C89-B5B3-663A4228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7C60-68F7-46F5-8C78-45D6F7A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6E520D-3B41-4203-A157-F540C59EAE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EC6743-FCCA-41EC-BB67-104B79651A10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019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12A18-18F2-4138-90E2-EA001B06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8078788"/>
            <a:ext cx="18632487" cy="134794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678F5-7462-4F0F-9EA6-36AEA431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788" y="21685250"/>
            <a:ext cx="18632487" cy="7088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188757-CF44-469E-A252-8816021562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F8EA42-9BDB-4F58-81DC-5F08BACB49D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7191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F506-9A53-48D7-8989-8EC7ADA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96AC-A291-463C-85F8-E1A592DA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4063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E2411E-411D-4307-A8C2-1D5E7923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7561263"/>
            <a:ext cx="9644062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66C4B-8AF1-4180-962F-DEC055E24C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2B05FB-A084-4AE6-AEF7-65D98DEC2BA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9400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52D8-FABD-4789-B6BC-AF9202E1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725613"/>
            <a:ext cx="18634075" cy="62626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3B57F-6976-485F-8149-28F5E55B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7943850"/>
            <a:ext cx="9140825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FE64F-A1A1-4C9A-96B9-2C071C26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11836400"/>
            <a:ext cx="9140825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B627A-4DFF-45A1-99C5-AD66F70C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7875" y="7943850"/>
            <a:ext cx="9183688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9938B3-44B7-49DD-A265-BDBAECF41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7875" y="11836400"/>
            <a:ext cx="9183688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AB2E8-6597-4F9B-BC7E-FB2A6686EB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2B1AC8-EB20-4C39-A09A-B1E0E554351F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582F-7628-4258-864D-A7FBC25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2F4C9C-2A58-46D5-A2C4-FB90CEFB5E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2E157E-4D71-4742-AE3B-1A729AADE299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7227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4E2D92-E954-4DD3-932A-91E58905C3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AE718E-A7F6-4334-9836-FE33FE2820F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556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D499-DC77-46F0-A8F1-F92B7EC0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47EB-3182-410A-9940-6AD028F7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0A235-813D-4258-B7A0-3924FC11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F77C-3F02-48C0-9BB2-0568ED93B2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C05259-53CA-4D56-B100-5F8812E9B99B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160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B5F7-0892-429D-A921-12E129F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6C5D0-F171-49E0-BE41-AE67C06D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9A97-71D6-4642-BEA6-954CF796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BAB6A8-C481-40BF-988B-D2F5B0EB07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77AD55-CCA2-4FF3-925C-88D859C9E5CA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08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15CFCBF-9FF9-42B8-BAB5-AB9F91D87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0525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16A7500-DA5C-4884-A7BF-982DEFE8D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0525" cy="21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 esquema del texto</a:t>
            </a:r>
          </a:p>
          <a:p>
            <a:pPr lvl="1"/>
            <a:r>
              <a:rPr lang="en-GB" altLang="es-MX"/>
              <a:t>Segundo nivel del esquema</a:t>
            </a:r>
          </a:p>
          <a:p>
            <a:pPr lvl="2"/>
            <a:r>
              <a:rPr lang="en-GB" altLang="es-MX"/>
              <a:t>Tercer nivel del esquema</a:t>
            </a:r>
          </a:p>
          <a:p>
            <a:pPr lvl="3"/>
            <a:r>
              <a:rPr lang="en-GB" altLang="es-MX"/>
              <a:t>Cuarto nivel del esquema</a:t>
            </a:r>
          </a:p>
          <a:p>
            <a:pPr lvl="4"/>
            <a:r>
              <a:rPr lang="en-GB" altLang="es-MX"/>
              <a:t>Quinto nivel del esquema</a:t>
            </a:r>
          </a:p>
          <a:p>
            <a:pPr lvl="4"/>
            <a:r>
              <a:rPr lang="en-GB" altLang="es-MX"/>
              <a:t>Sexto nivel del esquema</a:t>
            </a:r>
          </a:p>
          <a:p>
            <a:pPr lvl="4"/>
            <a:r>
              <a:rPr lang="en-GB" altLang="es-MX"/>
              <a:t>Séptimo nivel del esquema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231267A7-2A8C-494C-86E8-CCD6CA5E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9508450"/>
            <a:ext cx="504031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E509CCD-9276-4DD7-88DD-E4C5DAFD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9508450"/>
            <a:ext cx="684053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A13FB0-4413-4E4F-BAC7-2155D744E9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5481300" y="29508450"/>
            <a:ext cx="5038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AE04677-D634-4DBF-B464-B0E07B2D958A}" type="slidenum">
              <a:rPr lang="es-MX" altLang="es-MX"/>
              <a:pPr/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2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2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Data" Target="../diagrams/data2.xml"/><Relationship Id="rId24" Type="http://schemas.openxmlformats.org/officeDocument/2006/relationships/image" Target="../media/image11.png"/><Relationship Id="rId5" Type="http://schemas.openxmlformats.org/officeDocument/2006/relationships/diagramLayout" Target="../diagrams/layout1.xml"/><Relationship Id="rId15" Type="http://schemas.microsoft.com/office/2007/relationships/diagramDrawing" Target="../diagrams/drawing2.xml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0" Type="http://schemas.openxmlformats.org/officeDocument/2006/relationships/hyperlink" Target="https://www.miproximopaso.org/profile/summary/15-1111.00" TargetMode="External"/><Relationship Id="rId19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Relationship Id="rId14" Type="http://schemas.openxmlformats.org/officeDocument/2006/relationships/diagramColors" Target="../diagrams/colors2.xml"/><Relationship Id="rId22" Type="http://schemas.openxmlformats.org/officeDocument/2006/relationships/image" Target="../media/image9.png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3">
            <a:extLst>
              <a:ext uri="{FF2B5EF4-FFF2-40B4-BE49-F238E27FC236}">
                <a16:creationId xmlns:a16="http://schemas.microsoft.com/office/drawing/2014/main" id="{8561955E-3F3B-42FF-B45A-2D7DDD34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55" y="3945533"/>
            <a:ext cx="10164763" cy="42629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id="{F2AC18CD-E87F-4904-A63E-AB5E7648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2990" y="10948914"/>
            <a:ext cx="10220561" cy="595862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667" y="18846816"/>
            <a:ext cx="10164763" cy="56810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7CB397D9-C27F-45A7-AF78-76B957EA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6" y="23779862"/>
            <a:ext cx="10164763" cy="711179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37" y="13969776"/>
            <a:ext cx="10164763" cy="862646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21599525" cy="273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8100"/>
            <a:ext cx="1713547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4000" b="1">
                <a:latin typeface="Myriad Pro" pitchFamily="32" charset="0"/>
              </a:rPr>
              <a:t>Desarrollo de proyecto para generar un Sistema de Venta-Inventario y su aplicación en un ámbito comercial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2919413"/>
            <a:ext cx="10164762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09721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Introducción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8402508"/>
            <a:ext cx="10164763" cy="171119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47AD51B-281E-4DE3-9B50-692D1B15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22" y="22790298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5229193-C459-4B9F-90AB-0E9D144D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7" y="23006198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Desarrollo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232" y="1344613"/>
            <a:ext cx="16773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2400" b="1" dirty="0"/>
              <a:t>García-Pérez A. ; Hernández-Alonso A. ; Rodriguez-Rodriguez M. ; Rojas-Colorado I.J. ; Barajas-Rangel J.D.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990" y="2016125"/>
            <a:ext cx="853866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b="1" dirty="0"/>
              <a:t>ÁREA DE CIENCIAS DE LA COMPUTACIÓN, INGENIERÍA DE SOFTWARE B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06B08ED-7B1F-433B-9398-EE0115AF9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032853"/>
              </p:ext>
            </p:extLst>
          </p:nvPr>
        </p:nvGraphicFramePr>
        <p:xfrm>
          <a:off x="5473552" y="27289974"/>
          <a:ext cx="4805302" cy="3831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F1576D08-4598-4464-A157-BAEE1AC5C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350212" y="28176272"/>
            <a:ext cx="3165805" cy="1780766"/>
          </a:xfrm>
          <a:prstGeom prst="rect">
            <a:avLst/>
          </a:prstGeom>
        </p:spPr>
      </p:pic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8562299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563958" y="4021635"/>
            <a:ext cx="9936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</a:t>
            </a:r>
            <a:r>
              <a:rPr lang="es-E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SyOdIM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construido en los lenguajes HTML, JAVASCRIPT, CSS y PHP apoyándonos en </a:t>
            </a:r>
            <a:r>
              <a:rPr lang="es-ES" altLang="es-MX" sz="3200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altLang="es-MX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XAMPP, y utilizando la plataforma GITHUB para el control de versiones. 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57" y="9410621"/>
            <a:ext cx="10164763" cy="310095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505000" y="9482629"/>
            <a:ext cx="9936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 con las especificaciones pedidas del cliente, con un diseño intuitivo, rapidez y fiabilidad y así poder asegurar el aumento de ventas.</a:t>
            </a:r>
          </a:p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funge como una herramienta que va a facilitar y aumentar la venta de productos, alcanzando a mas clientes y facilitando su interacción con la tienda.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12961665"/>
            <a:ext cx="10164763" cy="10170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58" y="13121455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Requerimientos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B0BE0EBE-8A86-4ADC-B00B-A7B498738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3476286"/>
              </p:ext>
            </p:extLst>
          </p:nvPr>
        </p:nvGraphicFramePr>
        <p:xfrm>
          <a:off x="429409" y="13534504"/>
          <a:ext cx="10070712" cy="9364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8170" y="2773363"/>
            <a:ext cx="10164763" cy="678494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176" y="3460503"/>
            <a:ext cx="9921700" cy="58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9FB6B8-2B2B-4016-A3B6-CF5AF17E4F60}"/>
              </a:ext>
            </a:extLst>
          </p:cNvPr>
          <p:cNvSpPr txBox="1"/>
          <p:nvPr/>
        </p:nvSpPr>
        <p:spPr>
          <a:xfrm>
            <a:off x="11096875" y="2919413"/>
            <a:ext cx="993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Diagrama de base de datos</a:t>
            </a:r>
          </a:p>
        </p:txBody>
      </p:sp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069" y="17803854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944" y="18019754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Análisis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05" y="18878592"/>
            <a:ext cx="9903521" cy="5514333"/>
          </a:xfrm>
          <a:prstGeom prst="rect">
            <a:avLst/>
          </a:prstGeom>
        </p:spPr>
      </p:pic>
      <p:sp>
        <p:nvSpPr>
          <p:cNvPr id="65" name="Rectangle 23">
            <a:extLst>
              <a:ext uri="{FF2B5EF4-FFF2-40B4-BE49-F238E27FC236}">
                <a16:creationId xmlns:a16="http://schemas.microsoft.com/office/drawing/2014/main" id="{4B5F695F-2FDB-4332-874C-6B5E9BF5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680" y="25722750"/>
            <a:ext cx="10180750" cy="508972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C91F29E3-FDA3-450A-A6FF-9A77B7F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403" y="24699629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1C8F20C7-4AA1-4F68-BF7A-1EBB42F1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5278" y="24915529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 err="1">
                <a:latin typeface="Myriad Pro" pitchFamily="32" charset="0"/>
              </a:rPr>
              <a:t>Dashboard</a:t>
            </a:r>
            <a:endParaRPr lang="es-ES" altLang="es-MX" sz="3600" b="1" dirty="0">
              <a:latin typeface="Myriad Pro" pitchFamily="3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BA8253-BC67-4A2A-B46D-DF9D0309F7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6" y="23895359"/>
            <a:ext cx="9915701" cy="3394615"/>
          </a:xfrm>
          <a:prstGeom prst="rect">
            <a:avLst/>
          </a:prstGeom>
        </p:spPr>
      </p:pic>
      <p:pic>
        <p:nvPicPr>
          <p:cNvPr id="1026" name="Picture 2" descr="https://lh5.googleusercontent.com/bq4Tv0AjBhppA1lNvuA7INmefR9lyfBSyo8ANWK6HllsevLiP2jm-uoyY_F0qZBoXsOSCwP2P8MDDVxkkuXRJxaODhJDwGU2NLTVqxuCQG_jwGRNxI8NOQyMurSfW1AqnnMN9RD8">
            <a:extLst>
              <a:ext uri="{FF2B5EF4-FFF2-40B4-BE49-F238E27FC236}">
                <a16:creationId xmlns:a16="http://schemas.microsoft.com/office/drawing/2014/main" id="{46B3584F-1B22-4DC3-829A-85A65FCE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0034" y="11312349"/>
            <a:ext cx="421506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6.googleusercontent.com/jBOA9bmR5b0G3f2Gt8kk_v0Do-A9fA98nE0yeY5-IVraHTiQ9mZfiSGfIq4rV2eKyua8QUmY2UBJoDUqkBm8Z_eYyQW5NJu43IcZfruNn_MzU9W8ZfsxfAwC7AGRt-ObH2w8ELJE">
            <a:extLst>
              <a:ext uri="{FF2B5EF4-FFF2-40B4-BE49-F238E27FC236}">
                <a16:creationId xmlns:a16="http://schemas.microsoft.com/office/drawing/2014/main" id="{FC779700-8BF5-43F0-8D4E-744A4F5500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9138" y="14968538"/>
            <a:ext cx="49244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https://lh6.googleusercontent.com/jBOA9bmR5b0G3f2Gt8kk_v0Do-A9fA98nE0yeY5-IVraHTiQ9mZfiSGfIq4rV2eKyua8QUmY2UBJoDUqkBm8Z_eYyQW5NJu43IcZfruNn_MzU9W8ZfsxfAwC7AGRt-ObH2w8ELJE">
            <a:extLst>
              <a:ext uri="{FF2B5EF4-FFF2-40B4-BE49-F238E27FC236}">
                <a16:creationId xmlns:a16="http://schemas.microsoft.com/office/drawing/2014/main" id="{04F50968-4D9A-4B47-BC0D-EFC1BDEC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803" y="11284648"/>
            <a:ext cx="503027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https://lh5.googleusercontent.com/e7hV6Jlb2KSf-Mg0oiuqFaQFEvzpiZnblQoDpU1pXVxnlHJ7Jzmu-K70bsUaJvhYmjAB6pCTLuX7FyfjXeiJyTcv1UI6ah1462No_xHp_6uUeEmwstuK4_7aSg-gy0K1zSpXJDfy">
            <a:extLst>
              <a:ext uri="{FF2B5EF4-FFF2-40B4-BE49-F238E27FC236}">
                <a16:creationId xmlns:a16="http://schemas.microsoft.com/office/drawing/2014/main" id="{30F8A150-3525-4323-9B39-71ACFDE93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0950" y="14658975"/>
            <a:ext cx="6400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4" name="Picture 10" descr="https://lh5.googleusercontent.com/e7hV6Jlb2KSf-Mg0oiuqFaQFEvzpiZnblQoDpU1pXVxnlHJ7Jzmu-K70bsUaJvhYmjAB6pCTLuX7FyfjXeiJyTcv1UI6ah1462No_xHp_6uUeEmwstuK4_7aSg-gy0K1zSpXJDfy">
            <a:extLst>
              <a:ext uri="{FF2B5EF4-FFF2-40B4-BE49-F238E27FC236}">
                <a16:creationId xmlns:a16="http://schemas.microsoft.com/office/drawing/2014/main" id="{3B99A050-B316-4558-832F-BDCC92D6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269" y="14062882"/>
            <a:ext cx="4680000" cy="234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5317F3-A128-4DF9-AC13-9292A8CB22A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215278" y="26050908"/>
            <a:ext cx="9926840" cy="413282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141F914-1F08-4A81-B6AE-F331B36CF0A6}"/>
              </a:ext>
            </a:extLst>
          </p:cNvPr>
          <p:cNvSpPr txBox="1"/>
          <p:nvPr/>
        </p:nvSpPr>
        <p:spPr>
          <a:xfrm>
            <a:off x="11537032" y="29957038"/>
            <a:ext cx="92890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Porcentaje de incremento de ventas desde la implementación del sistema</a:t>
            </a:r>
          </a:p>
        </p:txBody>
      </p:sp>
      <p:pic>
        <p:nvPicPr>
          <p:cNvPr id="14" name="Picture 2" descr="https://lh6.googleusercontent.com/f5yahBwFo3UM3fUsOqv72boL5pgGB59Wc1wqb9JryLpdxdiiYgUVpDCwvRbWOpOiORq8sAYBqxEEJvH_Fg71gxblsbEYwHCGoxXGyFwmaTrGPbnku2_oke-kmII60krI7qxYbJrg">
            <a:extLst>
              <a:ext uri="{FF2B5EF4-FFF2-40B4-BE49-F238E27FC236}">
                <a16:creationId xmlns:a16="http://schemas.microsoft.com/office/drawing/2014/main" id="{ED92A821-3211-4DAD-85A1-4478A8C4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605" y="14385549"/>
            <a:ext cx="4680000" cy="2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12">
            <a:extLst>
              <a:ext uri="{FF2B5EF4-FFF2-40B4-BE49-F238E27FC236}">
                <a16:creationId xmlns:a16="http://schemas.microsoft.com/office/drawing/2014/main" id="{9D338671-1A2A-4D3F-B40C-AA22C070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069" y="10013915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3913B90B-B1E8-4F3E-9C68-F20E453D8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2944" y="10229815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Pantallas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6369CC1-8688-45D7-9468-853034EAA4A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10" y="6417975"/>
            <a:ext cx="1667358" cy="16673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43B774-ABED-4517-8B20-F4EA551022B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9" y="6109260"/>
            <a:ext cx="2002951" cy="20029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4386303-69C0-4AEE-80E1-D8195E1635C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97" y="6406365"/>
            <a:ext cx="1182128" cy="16668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31816E2-73C9-4D35-B5A9-3905A2A608D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95" y="6376387"/>
            <a:ext cx="1183428" cy="16668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F558F55-5FD7-4176-B7E1-7353D77FCBF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83" y="6648188"/>
            <a:ext cx="3599729" cy="11969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329</Words>
  <Application>Microsoft Office PowerPoint</Application>
  <PresentationFormat>Personalizado</PresentationFormat>
  <Paragraphs>44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Myriad Pro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Arturo García</cp:lastModifiedBy>
  <cp:revision>37</cp:revision>
  <cp:lastPrinted>1601-01-01T00:00:00Z</cp:lastPrinted>
  <dcterms:created xsi:type="dcterms:W3CDTF">2014-01-30T02:58:40Z</dcterms:created>
  <dcterms:modified xsi:type="dcterms:W3CDTF">2019-05-02T23:04:38Z</dcterms:modified>
</cp:coreProperties>
</file>