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604288" cy="32404050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67234-618A-4926-B56E-B721E5CE024C}" v="1486" dt="2019-05-13T13:49:40.5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250" autoAdjust="0"/>
    <p:restoredTop sz="94291" autoAdjust="0"/>
  </p:normalViewPr>
  <p:slideViewPr>
    <p:cSldViewPr>
      <p:cViewPr>
        <p:scale>
          <a:sx n="34" d="100"/>
          <a:sy n="34" d="100"/>
        </p:scale>
        <p:origin x="30" y="-22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m Rodriguez" userId="c09470932690718e" providerId="LiveId" clId="{92E67234-618A-4926-B56E-B721E5CE024C}"/>
    <pc:docChg chg="undo custSel modSld">
      <pc:chgData name="Mariam Rodriguez" userId="c09470932690718e" providerId="LiveId" clId="{92E67234-618A-4926-B56E-B721E5CE024C}" dt="2019-05-13T13:49:40.567" v="931" actId="108"/>
      <pc:docMkLst>
        <pc:docMk/>
      </pc:docMkLst>
      <pc:sldChg chg="addSp delSp modSp">
        <pc:chgData name="Mariam Rodriguez" userId="c09470932690718e" providerId="LiveId" clId="{92E67234-618A-4926-B56E-B721E5CE024C}" dt="2019-05-13T13:49:40.567" v="931" actId="108"/>
        <pc:sldMkLst>
          <pc:docMk/>
          <pc:sldMk cId="0" sldId="256"/>
        </pc:sldMkLst>
        <pc:spChg chg="add mod">
          <ac:chgData name="Mariam Rodriguez" userId="c09470932690718e" providerId="LiveId" clId="{92E67234-618A-4926-B56E-B721E5CE024C}" dt="2019-05-09T23:45:51.444" v="509" actId="1076"/>
          <ac:spMkLst>
            <pc:docMk/>
            <pc:sldMk cId="0" sldId="256"/>
            <ac:spMk id="2" creationId="{9728DB76-82C8-4B46-9064-5668887502C5}"/>
          </ac:spMkLst>
        </pc:spChg>
        <pc:spChg chg="mod">
          <ac:chgData name="Mariam Rodriguez" userId="c09470932690718e" providerId="LiveId" clId="{92E67234-618A-4926-B56E-B721E5CE024C}" dt="2019-05-09T23:17:32.535" v="293" actId="1076"/>
          <ac:spMkLst>
            <pc:docMk/>
            <pc:sldMk cId="0" sldId="256"/>
            <ac:spMk id="7" creationId="{30F8A150-3525-4323-9B39-71ACFDE93B38}"/>
          </ac:spMkLst>
        </pc:spChg>
        <pc:spChg chg="del mod">
          <ac:chgData name="Mariam Rodriguez" userId="c09470932690718e" providerId="LiveId" clId="{92E67234-618A-4926-B56E-B721E5CE024C}" dt="2019-05-09T23:22:20.459" v="367" actId="478"/>
          <ac:spMkLst>
            <pc:docMk/>
            <pc:sldMk cId="0" sldId="256"/>
            <ac:spMk id="10" creationId="{199FB6B8-2B2B-4016-A3B6-CF5AF17E4F60}"/>
          </ac:spMkLst>
        </pc:spChg>
        <pc:spChg chg="del mod">
          <ac:chgData name="Mariam Rodriguez" userId="c09470932690718e" providerId="LiveId" clId="{92E67234-618A-4926-B56E-B721E5CE024C}" dt="2019-05-09T15:41:57.365" v="4" actId="478"/>
          <ac:spMkLst>
            <pc:docMk/>
            <pc:sldMk cId="0" sldId="256"/>
            <ac:spMk id="13" creationId="{1141F914-1F08-4A81-B6AE-F331B36CF0A6}"/>
          </ac:spMkLst>
        </pc:spChg>
        <pc:spChg chg="mod">
          <ac:chgData name="Mariam Rodriguez" userId="c09470932690718e" providerId="LiveId" clId="{92E67234-618A-4926-B56E-B721E5CE024C}" dt="2019-05-09T23:07:23.296" v="176" actId="1076"/>
          <ac:spMkLst>
            <pc:docMk/>
            <pc:sldMk cId="0" sldId="256"/>
            <ac:spMk id="35" creationId="{9DC5CFE4-0048-48F5-B076-1509D3D1B97B}"/>
          </ac:spMkLst>
        </pc:spChg>
        <pc:spChg chg="mod">
          <ac:chgData name="Mariam Rodriguez" userId="c09470932690718e" providerId="LiveId" clId="{92E67234-618A-4926-B56E-B721E5CE024C}" dt="2019-05-09T23:08:35.080" v="189" actId="1076"/>
          <ac:spMkLst>
            <pc:docMk/>
            <pc:sldMk cId="0" sldId="256"/>
            <ac:spMk id="40" creationId="{B086BEB9-538E-4287-812F-736F388B5EA6}"/>
          </ac:spMkLst>
        </pc:spChg>
        <pc:spChg chg="mod">
          <ac:chgData name="Mariam Rodriguez" userId="c09470932690718e" providerId="LiveId" clId="{92E67234-618A-4926-B56E-B721E5CE024C}" dt="2019-05-09T23:08:06.899" v="183" actId="1037"/>
          <ac:spMkLst>
            <pc:docMk/>
            <pc:sldMk cId="0" sldId="256"/>
            <ac:spMk id="41" creationId="{EC5740EC-249A-4E5B-B18F-D829F98D4C41}"/>
          </ac:spMkLst>
        </pc:spChg>
        <pc:spChg chg="mod">
          <ac:chgData name="Mariam Rodriguez" userId="c09470932690718e" providerId="LiveId" clId="{92E67234-618A-4926-B56E-B721E5CE024C}" dt="2019-05-13T13:44:10.932" v="636" actId="108"/>
          <ac:spMkLst>
            <pc:docMk/>
            <pc:sldMk cId="0" sldId="256"/>
            <ac:spMk id="42" creationId="{161F8EE5-A5CC-458C-8F37-7B2BB19AB344}"/>
          </ac:spMkLst>
        </pc:spChg>
        <pc:spChg chg="mod">
          <ac:chgData name="Mariam Rodriguez" userId="c09470932690718e" providerId="LiveId" clId="{92E67234-618A-4926-B56E-B721E5CE024C}" dt="2019-05-09T23:13:55.064" v="274" actId="14100"/>
          <ac:spMkLst>
            <pc:docMk/>
            <pc:sldMk cId="0" sldId="256"/>
            <ac:spMk id="43" creationId="{B32FB1F6-6F24-40BE-A4EE-50D46C5F857A}"/>
          </ac:spMkLst>
        </pc:spChg>
        <pc:spChg chg="mod">
          <ac:chgData name="Mariam Rodriguez" userId="c09470932690718e" providerId="LiveId" clId="{92E67234-618A-4926-B56E-B721E5CE024C}" dt="2019-05-09T23:13:01.183" v="272" actId="1076"/>
          <ac:spMkLst>
            <pc:docMk/>
            <pc:sldMk cId="0" sldId="256"/>
            <ac:spMk id="44" creationId="{EFBC4037-6067-4824-AC68-9733786CE250}"/>
          </ac:spMkLst>
        </pc:spChg>
        <pc:spChg chg="mod">
          <ac:chgData name="Mariam Rodriguez" userId="c09470932690718e" providerId="LiveId" clId="{92E67234-618A-4926-B56E-B721E5CE024C}" dt="2019-05-09T23:10:49.736" v="245" actId="14100"/>
          <ac:spMkLst>
            <pc:docMk/>
            <pc:sldMk cId="0" sldId="256"/>
            <ac:spMk id="45" creationId="{9D338671-1A2A-4D3F-B40C-AA22C0705BC1}"/>
          </ac:spMkLst>
        </pc:spChg>
        <pc:spChg chg="mod">
          <ac:chgData name="Mariam Rodriguez" userId="c09470932690718e" providerId="LiveId" clId="{92E67234-618A-4926-B56E-B721E5CE024C}" dt="2019-05-09T23:14:15.608" v="276" actId="14100"/>
          <ac:spMkLst>
            <pc:docMk/>
            <pc:sldMk cId="0" sldId="256"/>
            <ac:spMk id="46" creationId="{914C3AD4-A9CD-4EEC-94DD-D5A3E2D4061C}"/>
          </ac:spMkLst>
        </pc:spChg>
        <pc:spChg chg="mod">
          <ac:chgData name="Mariam Rodriguez" userId="c09470932690718e" providerId="LiveId" clId="{92E67234-618A-4926-B56E-B721E5CE024C}" dt="2019-05-09T23:10:22.912" v="242" actId="1076"/>
          <ac:spMkLst>
            <pc:docMk/>
            <pc:sldMk cId="0" sldId="256"/>
            <ac:spMk id="47" creationId="{3913B90B-B1E8-4F3E-9C68-F20E453D885C}"/>
          </ac:spMkLst>
        </pc:spChg>
        <pc:spChg chg="add del mod">
          <ac:chgData name="Mariam Rodriguez" userId="c09470932690718e" providerId="LiveId" clId="{92E67234-618A-4926-B56E-B721E5CE024C}" dt="2019-05-09T23:41:03.205" v="398" actId="1076"/>
          <ac:spMkLst>
            <pc:docMk/>
            <pc:sldMk cId="0" sldId="256"/>
            <ac:spMk id="48" creationId="{7CB397D9-C27F-45A7-AF78-76B957EADB4B}"/>
          </ac:spMkLst>
        </pc:spChg>
        <pc:spChg chg="mod">
          <ac:chgData name="Mariam Rodriguez" userId="c09470932690718e" providerId="LiveId" clId="{92E67234-618A-4926-B56E-B721E5CE024C}" dt="2019-05-09T23:10:42.536" v="244" actId="1076"/>
          <ac:spMkLst>
            <pc:docMk/>
            <pc:sldMk cId="0" sldId="256"/>
            <ac:spMk id="49" creationId="{F2AC18CD-E87F-4904-A63E-AB5E7648897A}"/>
          </ac:spMkLst>
        </pc:spChg>
        <pc:spChg chg="mod">
          <ac:chgData name="Mariam Rodriguez" userId="c09470932690718e" providerId="LiveId" clId="{92E67234-618A-4926-B56E-B721E5CE024C}" dt="2019-05-09T23:22:24.537" v="369" actId="1076"/>
          <ac:spMkLst>
            <pc:docMk/>
            <pc:sldMk cId="0" sldId="256"/>
            <ac:spMk id="50" creationId="{B31FDD89-95C9-4890-B3FD-EDC50FB2EFA4}"/>
          </ac:spMkLst>
        </pc:spChg>
        <pc:spChg chg="add mod">
          <ac:chgData name="Mariam Rodriguez" userId="c09470932690718e" providerId="LiveId" clId="{92E67234-618A-4926-B56E-B721E5CE024C}" dt="2019-05-09T22:11:37.803" v="9" actId="1076"/>
          <ac:spMkLst>
            <pc:docMk/>
            <pc:sldMk cId="0" sldId="256"/>
            <ac:spMk id="52" creationId="{B6420045-0F44-4E20-A07D-C9263C89D947}"/>
          </ac:spMkLst>
        </pc:spChg>
        <pc:spChg chg="add">
          <ac:chgData name="Mariam Rodriguez" userId="c09470932690718e" providerId="LiveId" clId="{92E67234-618A-4926-B56E-B721E5CE024C}" dt="2019-05-09T22:11:46.396" v="10"/>
          <ac:spMkLst>
            <pc:docMk/>
            <pc:sldMk cId="0" sldId="256"/>
            <ac:spMk id="53" creationId="{ECFF212A-F4B8-48AA-9AF8-14A819695E53}"/>
          </ac:spMkLst>
        </pc:spChg>
        <pc:spChg chg="mod">
          <ac:chgData name="Mariam Rodriguez" userId="c09470932690718e" providerId="LiveId" clId="{92E67234-618A-4926-B56E-B721E5CE024C}" dt="2019-05-09T23:18:36.703" v="300" actId="1076"/>
          <ac:spMkLst>
            <pc:docMk/>
            <pc:sldMk cId="0" sldId="256"/>
            <ac:spMk id="56" creationId="{08386481-5C24-4CB5-995B-CFD5ACA6037C}"/>
          </ac:spMkLst>
        </pc:spChg>
        <pc:spChg chg="mod">
          <ac:chgData name="Mariam Rodriguez" userId="c09470932690718e" providerId="LiveId" clId="{92E67234-618A-4926-B56E-B721E5CE024C}" dt="2019-05-09T23:18:41.191" v="301" actId="1076"/>
          <ac:spMkLst>
            <pc:docMk/>
            <pc:sldMk cId="0" sldId="256"/>
            <ac:spMk id="57" creationId="{DC1A17CE-A063-4189-926C-0612DB57E211}"/>
          </ac:spMkLst>
        </pc:spChg>
        <pc:spChg chg="add mod">
          <ac:chgData name="Mariam Rodriguez" userId="c09470932690718e" providerId="LiveId" clId="{92E67234-618A-4926-B56E-B721E5CE024C}" dt="2019-05-13T13:48:29.026" v="929" actId="1076"/>
          <ac:spMkLst>
            <pc:docMk/>
            <pc:sldMk cId="0" sldId="256"/>
            <ac:spMk id="59" creationId="{0084BD13-9BCD-4E5B-82F1-4493BA0859EF}"/>
          </ac:spMkLst>
        </pc:spChg>
        <pc:spChg chg="add mod">
          <ac:chgData name="Mariam Rodriguez" userId="c09470932690718e" providerId="LiveId" clId="{92E67234-618A-4926-B56E-B721E5CE024C}" dt="2019-05-13T13:49:40.567" v="931" actId="108"/>
          <ac:spMkLst>
            <pc:docMk/>
            <pc:sldMk cId="0" sldId="256"/>
            <ac:spMk id="60" creationId="{F22BC1B7-3489-400F-B4C5-6E2A8D645D4B}"/>
          </ac:spMkLst>
        </pc:spChg>
        <pc:spChg chg="mod">
          <ac:chgData name="Mariam Rodriguez" userId="c09470932690718e" providerId="LiveId" clId="{92E67234-618A-4926-B56E-B721E5CE024C}" dt="2019-05-09T23:18:20.159" v="295" actId="1076"/>
          <ac:spMkLst>
            <pc:docMk/>
            <pc:sldMk cId="0" sldId="256"/>
            <ac:spMk id="61" creationId="{E36FC201-14E0-4EFB-B8B7-2F2C3EFF4D02}"/>
          </ac:spMkLst>
        </pc:spChg>
        <pc:spChg chg="add mod">
          <ac:chgData name="Mariam Rodriguez" userId="c09470932690718e" providerId="LiveId" clId="{92E67234-618A-4926-B56E-B721E5CE024C}" dt="2019-05-09T23:22:15.255" v="365" actId="1076"/>
          <ac:spMkLst>
            <pc:docMk/>
            <pc:sldMk cId="0" sldId="256"/>
            <ac:spMk id="62" creationId="{F5E9A025-A723-40C3-9CB2-05A965875BFE}"/>
          </ac:spMkLst>
        </pc:spChg>
        <pc:spChg chg="add mod">
          <ac:chgData name="Mariam Rodriguez" userId="c09470932690718e" providerId="LiveId" clId="{92E67234-618A-4926-B56E-B721E5CE024C}" dt="2019-05-09T23:22:18.167" v="366" actId="1076"/>
          <ac:spMkLst>
            <pc:docMk/>
            <pc:sldMk cId="0" sldId="256"/>
            <ac:spMk id="63" creationId="{D379C046-9A5F-498B-B8BA-3354502C8BED}"/>
          </ac:spMkLst>
        </pc:spChg>
        <pc:spChg chg="mod ord">
          <ac:chgData name="Mariam Rodriguez" userId="c09470932690718e" providerId="LiveId" clId="{92E67234-618A-4926-B56E-B721E5CE024C}" dt="2019-05-09T23:08:29.569" v="188" actId="1076"/>
          <ac:spMkLst>
            <pc:docMk/>
            <pc:sldMk cId="0" sldId="256"/>
            <ac:spMk id="64" creationId="{8561955E-3F3B-42FF-B45A-2D7DDD34F97F}"/>
          </ac:spMkLst>
        </pc:spChg>
        <pc:spChg chg="mod">
          <ac:chgData name="Mariam Rodriguez" userId="c09470932690718e" providerId="LiveId" clId="{92E67234-618A-4926-B56E-B721E5CE024C}" dt="2019-05-09T23:24:54.831" v="384" actId="14100"/>
          <ac:spMkLst>
            <pc:docMk/>
            <pc:sldMk cId="0" sldId="256"/>
            <ac:spMk id="65" creationId="{4B5F695F-2FDB-4332-874C-6B5E9BF5D063}"/>
          </ac:spMkLst>
        </pc:spChg>
        <pc:spChg chg="mod">
          <ac:chgData name="Mariam Rodriguez" userId="c09470932690718e" providerId="LiveId" clId="{92E67234-618A-4926-B56E-B721E5CE024C}" dt="2019-05-09T23:23:10.718" v="374" actId="1076"/>
          <ac:spMkLst>
            <pc:docMk/>
            <pc:sldMk cId="0" sldId="256"/>
            <ac:spMk id="66" creationId="{C91F29E3-FDA3-450A-A6FF-9A77B7FF6333}"/>
          </ac:spMkLst>
        </pc:spChg>
        <pc:spChg chg="mod">
          <ac:chgData name="Mariam Rodriguez" userId="c09470932690718e" providerId="LiveId" clId="{92E67234-618A-4926-B56E-B721E5CE024C}" dt="2019-05-09T23:45:00.584" v="507" actId="1076"/>
          <ac:spMkLst>
            <pc:docMk/>
            <pc:sldMk cId="0" sldId="256"/>
            <ac:spMk id="67" creationId="{1C8F20C7-4AA1-4F68-BF7A-1EBB42F12D2F}"/>
          </ac:spMkLst>
        </pc:spChg>
        <pc:spChg chg="add mod">
          <ac:chgData name="Mariam Rodriguez" userId="c09470932690718e" providerId="LiveId" clId="{92E67234-618A-4926-B56E-B721E5CE024C}" dt="2019-05-09T23:45:48.701" v="508" actId="1076"/>
          <ac:spMkLst>
            <pc:docMk/>
            <pc:sldMk cId="0" sldId="256"/>
            <ac:spMk id="68" creationId="{FB743777-E4BA-4809-834B-4AF3E8893C05}"/>
          </ac:spMkLst>
        </pc:spChg>
        <pc:spChg chg="mod ord">
          <ac:chgData name="Mariam Rodriguez" userId="c09470932690718e" providerId="LiveId" clId="{92E67234-618A-4926-B56E-B721E5CE024C}" dt="2019-05-09T23:14:02.151" v="275" actId="14100"/>
          <ac:spMkLst>
            <pc:docMk/>
            <pc:sldMk cId="0" sldId="256"/>
            <ac:spMk id="3075" creationId="{3BE0C4DF-8B8C-4E55-BD3D-AD23BEEB949A}"/>
          </ac:spMkLst>
        </pc:spChg>
        <pc:spChg chg="mod">
          <ac:chgData name="Mariam Rodriguez" userId="c09470932690718e" providerId="LiveId" clId="{92E67234-618A-4926-B56E-B721E5CE024C}" dt="2019-05-09T23:07:54.392" v="180" actId="14100"/>
          <ac:spMkLst>
            <pc:docMk/>
            <pc:sldMk cId="0" sldId="256"/>
            <ac:spMk id="3078" creationId="{FBD784B3-1072-4087-B64B-7C029B5C1870}"/>
          </ac:spMkLst>
        </pc:spChg>
        <pc:spChg chg="mod">
          <ac:chgData name="Mariam Rodriguez" userId="c09470932690718e" providerId="LiveId" clId="{92E67234-618A-4926-B56E-B721E5CE024C}" dt="2019-05-09T23:25:18.382" v="386" actId="1076"/>
          <ac:spMkLst>
            <pc:docMk/>
            <pc:sldMk cId="0" sldId="256"/>
            <ac:spMk id="3084" creationId="{B47AD51B-281E-4DE3-9B50-692D1B152BF8}"/>
          </ac:spMkLst>
        </pc:spChg>
        <pc:spChg chg="mod">
          <ac:chgData name="Mariam Rodriguez" userId="c09470932690718e" providerId="LiveId" clId="{92E67234-618A-4926-B56E-B721E5CE024C}" dt="2019-05-09T23:25:21.839" v="387" actId="1076"/>
          <ac:spMkLst>
            <pc:docMk/>
            <pc:sldMk cId="0" sldId="256"/>
            <ac:spMk id="3085" creationId="{85229193-C459-4B9F-90AB-0E9D144DBF89}"/>
          </ac:spMkLst>
        </pc:spChg>
        <pc:grpChg chg="add mod">
          <ac:chgData name="Mariam Rodriguez" userId="c09470932690718e" providerId="LiveId" clId="{92E67234-618A-4926-B56E-B721E5CE024C}" dt="2019-05-09T23:15:12.960" v="289" actId="14100"/>
          <ac:grpSpMkLst>
            <pc:docMk/>
            <pc:sldMk cId="0" sldId="256"/>
            <ac:grpSpMk id="58" creationId="{27C1E778-56F1-4E1D-9E97-292397A238D2}"/>
          </ac:grpSpMkLst>
        </pc:grpChg>
        <pc:graphicFrameChg chg="del mod">
          <ac:chgData name="Mariam Rodriguez" userId="c09470932690718e" providerId="LiveId" clId="{92E67234-618A-4926-B56E-B721E5CE024C}" dt="2019-05-09T22:17:41.547" v="114" actId="478"/>
          <ac:graphicFrameMkLst>
            <pc:docMk/>
            <pc:sldMk cId="0" sldId="256"/>
            <ac:graphicFrameMk id="3" creationId="{606B08ED-7B1F-433B-9398-EE0115AF9617}"/>
          </ac:graphicFrameMkLst>
        </pc:graphicFrameChg>
        <pc:graphicFrameChg chg="del mod">
          <ac:chgData name="Mariam Rodriguez" userId="c09470932690718e" providerId="LiveId" clId="{92E67234-618A-4926-B56E-B721E5CE024C}" dt="2019-05-09T23:46:17.189" v="511" actId="478"/>
          <ac:graphicFrameMkLst>
            <pc:docMk/>
            <pc:sldMk cId="0" sldId="256"/>
            <ac:graphicFrameMk id="8" creationId="{B0BE0EBE-8A86-4ADC-B00B-A7B498738E24}"/>
          </ac:graphicFrameMkLst>
        </pc:graphicFrameChg>
        <pc:picChg chg="del">
          <ac:chgData name="Mariam Rodriguez" userId="c09470932690718e" providerId="LiveId" clId="{92E67234-618A-4926-B56E-B721E5CE024C}" dt="2019-05-09T22:17:43.078" v="115" actId="478"/>
          <ac:picMkLst>
            <pc:docMk/>
            <pc:sldMk cId="0" sldId="256"/>
            <ac:picMk id="5" creationId="{F1576D08-4598-4464-A157-BAEE1AC5C4EE}"/>
          </ac:picMkLst>
        </pc:picChg>
        <pc:picChg chg="mod">
          <ac:chgData name="Mariam Rodriguez" userId="c09470932690718e" providerId="LiveId" clId="{92E67234-618A-4926-B56E-B721E5CE024C}" dt="2019-05-09T23:41:15.781" v="400" actId="1076"/>
          <ac:picMkLst>
            <pc:docMk/>
            <pc:sldMk cId="0" sldId="256"/>
            <ac:picMk id="6" creationId="{47BA8253-BC67-4A2A-B46D-DF9D0309F7F5}"/>
          </ac:picMkLst>
        </pc:picChg>
        <pc:picChg chg="add mod">
          <ac:chgData name="Mariam Rodriguez" userId="c09470932690718e" providerId="LiveId" clId="{92E67234-618A-4926-B56E-B721E5CE024C}" dt="2019-05-09T23:45:56.404" v="510" actId="1076"/>
          <ac:picMkLst>
            <pc:docMk/>
            <pc:sldMk cId="0" sldId="256"/>
            <ac:picMk id="9" creationId="{F7CA1EDE-24E2-40D0-93C0-5675A8EC37BD}"/>
          </ac:picMkLst>
        </pc:picChg>
        <pc:picChg chg="del">
          <ac:chgData name="Mariam Rodriguez" userId="c09470932690718e" providerId="LiveId" clId="{92E67234-618A-4926-B56E-B721E5CE024C}" dt="2019-05-09T15:41:52.654" v="2" actId="478"/>
          <ac:picMkLst>
            <pc:docMk/>
            <pc:sldMk cId="0" sldId="256"/>
            <ac:picMk id="11" creationId="{A95317F3-A128-4DF9-AC13-9292A8CB22AD}"/>
          </ac:picMkLst>
        </pc:picChg>
        <pc:picChg chg="mod">
          <ac:chgData name="Mariam Rodriguez" userId="c09470932690718e" providerId="LiveId" clId="{92E67234-618A-4926-B56E-B721E5CE024C}" dt="2019-05-09T23:21:37.897" v="317" actId="1076"/>
          <ac:picMkLst>
            <pc:docMk/>
            <pc:sldMk cId="0" sldId="256"/>
            <ac:picMk id="12" creationId="{171FB81C-B528-4D9C-A7F0-B3E3C49377A6}"/>
          </ac:picMkLst>
        </pc:picChg>
        <pc:picChg chg="mod">
          <ac:chgData name="Mariam Rodriguez" userId="c09470932690718e" providerId="LiveId" clId="{92E67234-618A-4926-B56E-B721E5CE024C}" dt="2019-05-09T23:11:10.224" v="250" actId="1076"/>
          <ac:picMkLst>
            <pc:docMk/>
            <pc:sldMk cId="0" sldId="256"/>
            <ac:picMk id="14" creationId="{ED92A821-3211-4DAD-85A1-4478A8C42430}"/>
          </ac:picMkLst>
        </pc:picChg>
        <pc:picChg chg="add mod">
          <ac:chgData name="Mariam Rodriguez" userId="c09470932690718e" providerId="LiveId" clId="{92E67234-618A-4926-B56E-B721E5CE024C}" dt="2019-05-09T23:25:01.094" v="385" actId="1076"/>
          <ac:picMkLst>
            <pc:docMk/>
            <pc:sldMk cId="0" sldId="256"/>
            <ac:picMk id="51" creationId="{DFC873F3-B57B-4A82-B6AE-C352F86A13D6}"/>
          </ac:picMkLst>
        </pc:picChg>
        <pc:picChg chg="add mod">
          <ac:chgData name="Mariam Rodriguez" userId="c09470932690718e" providerId="LiveId" clId="{92E67234-618A-4926-B56E-B721E5CE024C}" dt="2019-05-09T23:09:50.793" v="204" actId="571"/>
          <ac:picMkLst>
            <pc:docMk/>
            <pc:sldMk cId="0" sldId="256"/>
            <ac:picMk id="54" creationId="{113FFD0A-767B-4D1F-BAE3-2043F55AB5BA}"/>
          </ac:picMkLst>
        </pc:picChg>
        <pc:picChg chg="add mod">
          <ac:chgData name="Mariam Rodriguez" userId="c09470932690718e" providerId="LiveId" clId="{92E67234-618A-4926-B56E-B721E5CE024C}" dt="2019-05-09T23:09:50.793" v="204" actId="571"/>
          <ac:picMkLst>
            <pc:docMk/>
            <pc:sldMk cId="0" sldId="256"/>
            <ac:picMk id="55" creationId="{C41611BE-1D8F-4C67-B0B4-35FFA0ABD6C6}"/>
          </ac:picMkLst>
        </pc:picChg>
        <pc:picChg chg="mod">
          <ac:chgData name="Mariam Rodriguez" userId="c09470932690718e" providerId="LiveId" clId="{92E67234-618A-4926-B56E-B721E5CE024C}" dt="2019-05-09T23:11:01.657" v="248" actId="1076"/>
          <ac:picMkLst>
            <pc:docMk/>
            <pc:sldMk cId="0" sldId="256"/>
            <ac:picMk id="1026" creationId="{46B3584F-1B22-4DC3-829A-85A65FCEAA7E}"/>
          </ac:picMkLst>
        </pc:picChg>
        <pc:picChg chg="mod">
          <ac:chgData name="Mariam Rodriguez" userId="c09470932690718e" providerId="LiveId" clId="{92E67234-618A-4926-B56E-B721E5CE024C}" dt="2019-05-09T23:10:55.713" v="246" actId="1076"/>
          <ac:picMkLst>
            <pc:docMk/>
            <pc:sldMk cId="0" sldId="256"/>
            <ac:picMk id="1030" creationId="{04F50968-4D9A-4B47-BC0D-EFC1BDEC4A4B}"/>
          </ac:picMkLst>
        </pc:picChg>
        <pc:picChg chg="mod">
          <ac:chgData name="Mariam Rodriguez" userId="c09470932690718e" providerId="LiveId" clId="{92E67234-618A-4926-B56E-B721E5CE024C}" dt="2019-05-09T23:10:59.096" v="247" actId="1076"/>
          <ac:picMkLst>
            <pc:docMk/>
            <pc:sldMk cId="0" sldId="256"/>
            <ac:picMk id="1034" creationId="{3B99A050-B316-4558-832F-BDCC92D6FACD}"/>
          </ac:picMkLst>
        </pc:picChg>
        <pc:picChg chg="mod">
          <ac:chgData name="Mariam Rodriguez" userId="c09470932690718e" providerId="LiveId" clId="{92E67234-618A-4926-B56E-B721E5CE024C}" dt="2019-05-13T05:43:13.439" v="512" actId="208"/>
          <ac:picMkLst>
            <pc:docMk/>
            <pc:sldMk cId="0" sldId="256"/>
            <ac:picMk id="3073" creationId="{95CE6401-D2EA-471F-B834-BE558BD19265}"/>
          </ac:picMkLst>
        </pc:picChg>
        <pc:picChg chg="mod">
          <ac:chgData name="Mariam Rodriguez" userId="c09470932690718e" providerId="LiveId" clId="{92E67234-618A-4926-B56E-B721E5CE024C}" dt="2019-05-09T23:22:48.691" v="371" actId="1076"/>
          <ac:picMkLst>
            <pc:docMk/>
            <pc:sldMk cId="0" sldId="256"/>
            <ac:picMk id="3103" creationId="{CB75E84D-C5D7-46D1-A536-F99B159E28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AE4D6443-5E06-4BFC-9127-29D28090C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ED24819F-2C61-48F4-A4C0-8673639981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695325"/>
            <a:ext cx="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04FCA3B-F1EC-4FB7-8071-2B401E309B9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>
            <a:extLst>
              <a:ext uri="{FF2B5EF4-FFF2-40B4-BE49-F238E27FC236}">
                <a16:creationId xmlns:a16="http://schemas.microsoft.com/office/drawing/2014/main" id="{BE609293-7182-4939-A00F-71DA3F6897C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86000" y="695325"/>
            <a:ext cx="228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22EE09EC-A35D-4E38-8C16-147BD5CA8A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altLang="es-MX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A29D8-C998-48EF-82E5-9D5A38A93F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338" y="5303838"/>
            <a:ext cx="16203612" cy="112807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78CDB8-4D5F-41C8-B1F1-53E9FB577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338" y="17019588"/>
            <a:ext cx="16203612" cy="7823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5DC7C4-263F-4D91-9FA8-17415A4DCFA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9C759A-D9DC-45B7-AAB5-9C3EA96C2E8D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8079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416235-8A9A-424A-897A-9C644E5B6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6463BE-D5D1-4593-BEC4-BC52D09D9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79610-532F-4A2E-9FF0-82A55BC224C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9B92C32-E65E-445A-B320-6DE0DA959D4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744764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0176DF-02BA-40C0-87E0-F146CC9262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5660688" y="1296988"/>
            <a:ext cx="4859337" cy="2764631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05ED9C-4CB4-45A1-ACCE-6912189A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296988"/>
            <a:ext cx="14428788" cy="2764631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14C178-76A6-4061-B0CB-79F83EEE4D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E5EC8B-ED9D-440B-A094-0CAF11499961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007149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F07A5-FCCF-4C89-B5B3-663A4228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DD7C60-68F7-46F5-8C78-45D6F7A52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F6E520D-3B41-4203-A157-F540C59EAE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DEC6743-FCCA-41EC-BB67-104B79651A10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801909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12A18-18F2-4138-90E2-EA001B06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788" y="8078788"/>
            <a:ext cx="18632487" cy="134794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2678F5-7462-4F0F-9EA6-36AEA4316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788" y="21685250"/>
            <a:ext cx="18632487" cy="7088188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188757-CF44-469E-A252-88160215624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AF8EA42-9BDB-4F58-81DC-5F08BACB49DC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371911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8F506-9A53-48D7-8989-8EC7ADA26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A796AC-A291-463C-85F8-E1A592DAF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9500" y="7561263"/>
            <a:ext cx="9644063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E2411E-411D-4307-A8C2-1D5E7923C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75963" y="7561263"/>
            <a:ext cx="9644062" cy="213820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866C4B-8AF1-4180-962F-DEC055E24CD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B2B05FB-A084-4AE6-AEF7-65D98DEC2BA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940054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AC52D8-FABD-4789-B6BC-AF9202E1C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1725613"/>
            <a:ext cx="18634075" cy="62626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13B57F-6976-485F-8149-28F5E55BC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7488" y="7943850"/>
            <a:ext cx="9140825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FE64F-A1A1-4C9A-96B9-2C071C26C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7488" y="11836400"/>
            <a:ext cx="9140825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4B627A-4DFF-45A1-99C5-AD66F70C9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937875" y="7943850"/>
            <a:ext cx="9183688" cy="38925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9938B3-44B7-49DD-A265-BDBAECF41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0937875" y="11836400"/>
            <a:ext cx="9183688" cy="174101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EBAB2E8-6597-4F9B-BC7E-FB2A6686EBD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12B1AC8-EB20-4C39-A09A-B1E0E554351F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4207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1582F-7628-4258-864D-A7FBC25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52F4C9C-2A58-46D5-A2C4-FB90CEFB5E2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22E157E-4D71-4742-AE3B-1A729AADE299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722726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54E2D92-E954-4DD3-932A-91E58905C3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FAE718E-A7F6-4334-9836-FE33FE2820F7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1655608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CD499-DC77-46F0-A8F1-F92B7EC0E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A47EB-3182-410A-9940-6AD028F75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0A235-813D-4258-B7A0-3924FC115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CA5F77C-3F02-48C0-9BB2-0568ED93B2C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7C05259-53CA-4D56-B100-5F8812E9B99B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516080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B5F7-0892-429D-A921-12E129F44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488" y="2160588"/>
            <a:ext cx="6969125" cy="756126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756C5D0-F171-49E0-BE41-AE67C06D1A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9185275" y="4665663"/>
            <a:ext cx="10936288" cy="23028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0829A97-71D6-4642-BEA6-954CF796B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7488" y="9721850"/>
            <a:ext cx="6969125" cy="1800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BAB6A8-C481-40BF-988B-D2F5B0EB07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77AD55-CCA2-4FF3-925C-88D859C9E5CA}" type="slidenum">
              <a:rPr lang="es-MX" altLang="es-MX"/>
              <a:pPr/>
              <a:t>‹Nº›</a:t>
            </a:fld>
            <a:endParaRPr lang="es-MX" altLang="es-MX"/>
          </a:p>
        </p:txBody>
      </p:sp>
    </p:spTree>
    <p:extLst>
      <p:ext uri="{BB962C8B-B14F-4D97-AF65-F5344CB8AC3E}">
        <p14:creationId xmlns:p14="http://schemas.microsoft.com/office/powerpoint/2010/main" val="26508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415CFCBF-9FF9-42B8-BAB5-AB9F91D87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79500" y="1296988"/>
            <a:ext cx="19440525" cy="539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del texto de título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716A7500-DA5C-4884-A7BF-982DEFE8D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79500" y="7561263"/>
            <a:ext cx="19440525" cy="2138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s-MX"/>
              <a:t>Pulse para editar el formato de esquema del texto</a:t>
            </a:r>
          </a:p>
          <a:p>
            <a:pPr lvl="1"/>
            <a:r>
              <a:rPr lang="en-GB" altLang="es-MX"/>
              <a:t>Segundo nivel del esquema</a:t>
            </a:r>
          </a:p>
          <a:p>
            <a:pPr lvl="2"/>
            <a:r>
              <a:rPr lang="en-GB" altLang="es-MX"/>
              <a:t>Tercer nivel del esquema</a:t>
            </a:r>
          </a:p>
          <a:p>
            <a:pPr lvl="3"/>
            <a:r>
              <a:rPr lang="en-GB" altLang="es-MX"/>
              <a:t>Cuarto nivel del esquema</a:t>
            </a:r>
          </a:p>
          <a:p>
            <a:pPr lvl="4"/>
            <a:r>
              <a:rPr lang="en-GB" altLang="es-MX"/>
              <a:t>Quinto nivel del esquema</a:t>
            </a:r>
          </a:p>
          <a:p>
            <a:pPr lvl="4"/>
            <a:r>
              <a:rPr lang="en-GB" altLang="es-MX"/>
              <a:t>Sexto nivel del esquema</a:t>
            </a:r>
          </a:p>
          <a:p>
            <a:pPr lvl="4"/>
            <a:r>
              <a:rPr lang="en-GB" altLang="es-MX"/>
              <a:t>Séptimo nivel del esquema</a:t>
            </a:r>
          </a:p>
        </p:txBody>
      </p:sp>
      <p:sp>
        <p:nvSpPr>
          <p:cNvPr id="1027" name="Text Box 3">
            <a:extLst>
              <a:ext uri="{FF2B5EF4-FFF2-40B4-BE49-F238E27FC236}">
                <a16:creationId xmlns:a16="http://schemas.microsoft.com/office/drawing/2014/main" id="{231267A7-2A8C-494C-86E8-CCD6CA5E9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0" y="29508450"/>
            <a:ext cx="5040313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E509CCD-9276-4DD7-88DD-E4C5DAFD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80288" y="29508450"/>
            <a:ext cx="6840537" cy="2249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7A13FB0-4413-4E4F-BAC7-2155D744E9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15481300" y="29508450"/>
            <a:ext cx="5038725" cy="224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308520" tIns="154440" rIns="308520" bIns="15444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8AE04677-D634-4DBF-B464-B0E07B2D958A}" type="slidenum">
              <a:rPr lang="es-MX" altLang="es-MX"/>
              <a:pPr/>
              <a:t>‹Nº›</a:t>
            </a:fld>
            <a:endParaRPr lang="es-MX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2pPr>
      <a:lvl3pPr marL="1143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3pPr>
      <a:lvl4pPr marL="1600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4pPr>
      <a:lvl5pPr marL="20574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49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2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10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237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95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2025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81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68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23">
            <a:extLst>
              <a:ext uri="{FF2B5EF4-FFF2-40B4-BE49-F238E27FC236}">
                <a16:creationId xmlns:a16="http://schemas.microsoft.com/office/drawing/2014/main" id="{F2AC18CD-E87F-4904-A63E-AB5E7648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4225" y="8499546"/>
            <a:ext cx="10220561" cy="595862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4" name="Rectangle 23">
            <a:extLst>
              <a:ext uri="{FF2B5EF4-FFF2-40B4-BE49-F238E27FC236}">
                <a16:creationId xmlns:a16="http://schemas.microsoft.com/office/drawing/2014/main" id="{8561955E-3F3B-42FF-B45A-2D7DDD34F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03" y="3963988"/>
            <a:ext cx="10164763" cy="4262913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id="{E36FC201-14E0-4EFB-B8B7-2F2C3EFF4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11" y="16168943"/>
            <a:ext cx="10164763" cy="5681048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8" name="Rectangle 23">
            <a:extLst>
              <a:ext uri="{FF2B5EF4-FFF2-40B4-BE49-F238E27FC236}">
                <a16:creationId xmlns:a16="http://schemas.microsoft.com/office/drawing/2014/main" id="{7CB397D9-C27F-45A7-AF78-76B957EAD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34" y="23367280"/>
            <a:ext cx="10164763" cy="7524377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914C3AD4-A9CD-4EEC-94DD-D5A3E2D40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34" y="9487228"/>
            <a:ext cx="10164763" cy="5378621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95CE6401-D2EA-471F-B834-BE558BD1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21599525" cy="2735263"/>
          </a:xfrm>
          <a:prstGeom prst="rect">
            <a:avLst/>
          </a:prstGeom>
          <a:noFill/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5" name="Rectangle 3">
            <a:extLst>
              <a:ext uri="{FF2B5EF4-FFF2-40B4-BE49-F238E27FC236}">
                <a16:creationId xmlns:a16="http://schemas.microsoft.com/office/drawing/2014/main" id="{3BE0C4DF-8B8C-4E55-BD3D-AD23BEE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2919414"/>
            <a:ext cx="10164762" cy="102612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02CA90EC-BE57-447A-AC60-0B0AE3A7C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6488" y="38100"/>
            <a:ext cx="17135475" cy="1312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4000" b="1">
                <a:latin typeface="Myriad Pro" pitchFamily="32" charset="0"/>
              </a:rPr>
              <a:t>Desarrollo de proyecto para generar un Sistema de Venta-Inventario y su aplicación en un ámbito comercial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FA8F4F64-5094-48E9-919D-DB4AD3F28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3097213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Introducción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BD784B3-1072-4087-B64B-7C029B5C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7479" y="2887434"/>
            <a:ext cx="10164763" cy="1058099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B47AD51B-281E-4DE3-9B50-692D1B152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43" y="22322705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85229193-C459-4B9F-90AB-0E9D144DB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22508951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Desarrollo</a:t>
            </a:r>
          </a:p>
        </p:txBody>
      </p:sp>
      <p:sp>
        <p:nvSpPr>
          <p:cNvPr id="3098" name="Text Box 26">
            <a:extLst>
              <a:ext uri="{FF2B5EF4-FFF2-40B4-BE49-F238E27FC236}">
                <a16:creationId xmlns:a16="http://schemas.microsoft.com/office/drawing/2014/main" id="{0625BF84-9B77-4851-BF01-8419FB142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232" y="1344613"/>
            <a:ext cx="1677352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sz="2400" b="1" dirty="0"/>
              <a:t>García-Pérez A. ; Hernández-Alonso A. ; Rodriguez-Rodriguez M. ; Rojas-Colorado I.J. ; Barajas-Rangel J.D.</a:t>
            </a:r>
          </a:p>
        </p:txBody>
      </p:sp>
      <p:sp>
        <p:nvSpPr>
          <p:cNvPr id="3099" name="Rectangle 27">
            <a:extLst>
              <a:ext uri="{FF2B5EF4-FFF2-40B4-BE49-F238E27FC236}">
                <a16:creationId xmlns:a16="http://schemas.microsoft.com/office/drawing/2014/main" id="{83309913-F506-45D7-8690-0B18957B9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990" y="2016125"/>
            <a:ext cx="853866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3750"/>
              </a:spcBef>
              <a:buClrTx/>
              <a:buFontTx/>
              <a:buNone/>
            </a:pPr>
            <a:r>
              <a:rPr lang="es-ES" altLang="es-MX" b="1" dirty="0"/>
              <a:t>ÁREA DE CIENCIAS DE LA COMPUTACIÓN, INGENIERÍA DE SOFTWARE B</a:t>
            </a:r>
          </a:p>
        </p:txBody>
      </p:sp>
      <p:sp>
        <p:nvSpPr>
          <p:cNvPr id="35" name="Text Box 4">
            <a:extLst>
              <a:ext uri="{FF2B5EF4-FFF2-40B4-BE49-F238E27FC236}">
                <a16:creationId xmlns:a16="http://schemas.microsoft.com/office/drawing/2014/main" id="{9DC5CFE4-0048-48F5-B076-1509D3D1B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3680" y="3077411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Objetivo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086BEB9-538E-4287-812F-736F388B5EA6}"/>
              </a:ext>
            </a:extLst>
          </p:cNvPr>
          <p:cNvSpPr txBox="1"/>
          <p:nvPr/>
        </p:nvSpPr>
        <p:spPr>
          <a:xfrm>
            <a:off x="429409" y="4021138"/>
            <a:ext cx="99361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de Venta –Inventario (SVI) desarrollado para la empresa </a:t>
            </a:r>
            <a:r>
              <a:rPr lang="es-ES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SyOdIM</a:t>
            </a:r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esta construido en los lenguajes HTML, JAVASCRIPT, CSS y PHP apoyándonos en el </a:t>
            </a:r>
            <a:r>
              <a:rPr lang="es-ES" altLang="es-MX" sz="32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</a:t>
            </a:r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XAMPP, y utilizando la plataforma GITHUB para el control de versiones. </a:t>
            </a:r>
          </a:p>
        </p:txBody>
      </p:sp>
      <p:sp>
        <p:nvSpPr>
          <p:cNvPr id="41" name="Rectangle 23">
            <a:extLst>
              <a:ext uri="{FF2B5EF4-FFF2-40B4-BE49-F238E27FC236}">
                <a16:creationId xmlns:a16="http://schemas.microsoft.com/office/drawing/2014/main" id="{EC5740EC-249A-4E5B-B18F-D829F98D4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46160" y="3956053"/>
            <a:ext cx="10164763" cy="3100956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161F8EE5-A5CC-458C-8F37-7B2BB19AB344}"/>
              </a:ext>
            </a:extLst>
          </p:cNvPr>
          <p:cNvSpPr txBox="1"/>
          <p:nvPr/>
        </p:nvSpPr>
        <p:spPr>
          <a:xfrm>
            <a:off x="11070069" y="4054428"/>
            <a:ext cx="99361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Desarrollar un SVI con las especificaciones pedidas del cliente, con un diseño intuitivo, rapidez y fiabilidad y así poder asegurar el aumento de ventas.</a:t>
            </a:r>
          </a:p>
          <a:p>
            <a:pPr algn="just"/>
            <a:r>
              <a:rPr lang="es-ES" alt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sistema funge como una herramienta que va a facilitar y aumentar la venta de productos, alcanzando a mas clientes y facilitando su interacción con la tienda.</a:t>
            </a:r>
          </a:p>
        </p:txBody>
      </p:sp>
      <p:sp>
        <p:nvSpPr>
          <p:cNvPr id="43" name="Rectangle 6">
            <a:extLst>
              <a:ext uri="{FF2B5EF4-FFF2-40B4-BE49-F238E27FC236}">
                <a16:creationId xmlns:a16="http://schemas.microsoft.com/office/drawing/2014/main" id="{B32FB1F6-6F24-40BE-A4EE-50D46C5F85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54" y="8553624"/>
            <a:ext cx="10164763" cy="933604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" name="Text Box 4">
            <a:extLst>
              <a:ext uri="{FF2B5EF4-FFF2-40B4-BE49-F238E27FC236}">
                <a16:creationId xmlns:a16="http://schemas.microsoft.com/office/drawing/2014/main" id="{EFBC4037-6067-4824-AC68-9733786CE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53" y="8756995"/>
            <a:ext cx="100885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Requerimientos</a:t>
            </a:r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B31FDD89-95C9-4890-B3FD-EDC50FB2E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8957" y="15828591"/>
            <a:ext cx="10164763" cy="6784945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pic>
        <p:nvPicPr>
          <p:cNvPr id="3103" name="Picture 31" descr="https://lh6.googleusercontent.com/b7N5obfXFbQ1IMWEsR01sESR4XfKWyyboMyg5bpXW75l2cTCEHzK0RymBMvLm1lHYJO5AMHUiEila4S3ZWZ_ZORjfXFMZliZMoKg7TJuroUd7f15HS2mzgYkwAWVtlpD__ZZ_iE3">
            <a:extLst>
              <a:ext uri="{FF2B5EF4-FFF2-40B4-BE49-F238E27FC236}">
                <a16:creationId xmlns:a16="http://schemas.microsoft.com/office/drawing/2014/main" id="{CB75E84D-C5D7-46D1-A536-F99B159E2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548" y="16321592"/>
            <a:ext cx="9921700" cy="581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12">
            <a:extLst>
              <a:ext uri="{FF2B5EF4-FFF2-40B4-BE49-F238E27FC236}">
                <a16:creationId xmlns:a16="http://schemas.microsoft.com/office/drawing/2014/main" id="{08386481-5C24-4CB5-995B-CFD5ACA60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699" y="15157629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7" name="Text Box 13">
            <a:extLst>
              <a:ext uri="{FF2B5EF4-FFF2-40B4-BE49-F238E27FC236}">
                <a16:creationId xmlns:a16="http://schemas.microsoft.com/office/drawing/2014/main" id="{DC1A17CE-A063-4189-926C-0612DB57E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19" y="15431460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Análisis de riesgos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71FB81C-B528-4D9C-A7F0-B3E3C4937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81" y="16309835"/>
            <a:ext cx="9903521" cy="5514333"/>
          </a:xfrm>
          <a:prstGeom prst="rect">
            <a:avLst/>
          </a:prstGeom>
        </p:spPr>
      </p:pic>
      <p:sp>
        <p:nvSpPr>
          <p:cNvPr id="65" name="Rectangle 23">
            <a:extLst>
              <a:ext uri="{FF2B5EF4-FFF2-40B4-BE49-F238E27FC236}">
                <a16:creationId xmlns:a16="http://schemas.microsoft.com/office/drawing/2014/main" id="{4B5F695F-2FDB-4332-874C-6B5E9BF5D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5934" y="23913548"/>
            <a:ext cx="10129146" cy="6978109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>
            <a:outerShdw dist="153010" dir="2906018" algn="ctr" rotWithShape="0">
              <a:srgbClr val="292929">
                <a:alpha val="50027"/>
              </a:srgbClr>
            </a:outerShdw>
          </a:effectLst>
        </p:spPr>
        <p:txBody>
          <a:bodyPr wrap="none" lIns="90000" tIns="46800" rIns="90000" bIns="468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buClrTx/>
              <a:buFontTx/>
              <a:buNone/>
            </a:pPr>
            <a:r>
              <a:rPr lang="es-ES" altLang="es-MX">
                <a:solidFill>
                  <a:srgbClr val="000000"/>
                </a:solidFill>
              </a:rPr>
              <a:t>.</a:t>
            </a:r>
            <a:endParaRPr lang="es-ES" altLang="es-MX" dirty="0">
              <a:solidFill>
                <a:srgbClr val="000000"/>
              </a:solidFill>
            </a:endParaRPr>
          </a:p>
        </p:txBody>
      </p:sp>
      <p:sp>
        <p:nvSpPr>
          <p:cNvPr id="66" name="Rectangle 12">
            <a:extLst>
              <a:ext uri="{FF2B5EF4-FFF2-40B4-BE49-F238E27FC236}">
                <a16:creationId xmlns:a16="http://schemas.microsoft.com/office/drawing/2014/main" id="{C91F29E3-FDA3-450A-A6FF-9A77B7FF6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1218" y="22868973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67" name="Text Box 13">
            <a:extLst>
              <a:ext uri="{FF2B5EF4-FFF2-40B4-BE49-F238E27FC236}">
                <a16:creationId xmlns:a16="http://schemas.microsoft.com/office/drawing/2014/main" id="{1C8F20C7-4AA1-4F68-BF7A-1EBB42F12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3324" y="23088117"/>
            <a:ext cx="9738724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Dashboard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7BA8253-BC67-4A2A-B46D-DF9D0309F7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18" y="23471236"/>
            <a:ext cx="9915701" cy="3394615"/>
          </a:xfrm>
          <a:prstGeom prst="rect">
            <a:avLst/>
          </a:prstGeom>
        </p:spPr>
      </p:pic>
      <p:pic>
        <p:nvPicPr>
          <p:cNvPr id="1026" name="Picture 2" descr="https://lh5.googleusercontent.com/bq4Tv0AjBhppA1lNvuA7INmefR9lyfBSyo8ANWK6HllsevLiP2jm-uoyY_F0qZBoXsOSCwP2P8MDDVxkkuXRJxaODhJDwGU2NLTVqxuCQG_jwGRNxI8NOQyMurSfW1AqnnMN9RD8">
            <a:extLst>
              <a:ext uri="{FF2B5EF4-FFF2-40B4-BE49-F238E27FC236}">
                <a16:creationId xmlns:a16="http://schemas.microsoft.com/office/drawing/2014/main" id="{46B3584F-1B22-4DC3-829A-85A65FCEA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5148" y="8657332"/>
            <a:ext cx="4215062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https://lh6.googleusercontent.com/jBOA9bmR5b0G3f2Gt8kk_v0Do-A9fA98nE0yeY5-IVraHTiQ9mZfiSGfIq4rV2eKyua8QUmY2UBJoDUqkBm8Z_eYyQW5NJu43IcZfruNn_MzU9W8ZfsxfAwC7AGRt-ObH2w8ELJE">
            <a:extLst>
              <a:ext uri="{FF2B5EF4-FFF2-40B4-BE49-F238E27FC236}">
                <a16:creationId xmlns:a16="http://schemas.microsoft.com/office/drawing/2014/main" id="{FC779700-8BF5-43F0-8D4E-744A4F5500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39138" y="14968538"/>
            <a:ext cx="4924425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0" name="Picture 6" descr="https://lh6.googleusercontent.com/jBOA9bmR5b0G3f2Gt8kk_v0Do-A9fA98nE0yeY5-IVraHTiQ9mZfiSGfIq4rV2eKyua8QUmY2UBJoDUqkBm8Z_eYyQW5NJu43IcZfruNn_MzU9W8ZfsxfAwC7AGRt-ObH2w8ELJE">
            <a:extLst>
              <a:ext uri="{FF2B5EF4-FFF2-40B4-BE49-F238E27FC236}">
                <a16:creationId xmlns:a16="http://schemas.microsoft.com/office/drawing/2014/main" id="{04F50968-4D9A-4B47-BC0D-EFC1BDEC4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1133" y="8625556"/>
            <a:ext cx="503027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https://lh5.googleusercontent.com/e7hV6Jlb2KSf-Mg0oiuqFaQFEvzpiZnblQoDpU1pXVxnlHJ7Jzmu-K70bsUaJvhYmjAB6pCTLuX7FyfjXeiJyTcv1UI6ah1462No_xHp_6uUeEmwstuK4_7aSg-gy0K1zSpXJDfy">
            <a:extLst>
              <a:ext uri="{FF2B5EF4-FFF2-40B4-BE49-F238E27FC236}">
                <a16:creationId xmlns:a16="http://schemas.microsoft.com/office/drawing/2014/main" id="{30F8A150-3525-4323-9B39-71ACFDE93B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035392" y="13136472"/>
            <a:ext cx="6400800" cy="308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1034" name="Picture 10" descr="https://lh5.googleusercontent.com/e7hV6Jlb2KSf-Mg0oiuqFaQFEvzpiZnblQoDpU1pXVxnlHJ7Jzmu-K70bsUaJvhYmjAB6pCTLuX7FyfjXeiJyTcv1UI6ah1462No_xHp_6uUeEmwstuK4_7aSg-gy0K1zSpXJDfy">
            <a:extLst>
              <a:ext uri="{FF2B5EF4-FFF2-40B4-BE49-F238E27FC236}">
                <a16:creationId xmlns:a16="http://schemas.microsoft.com/office/drawing/2014/main" id="{3B99A050-B316-4558-832F-BDCC92D6FA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62048" y="11640747"/>
            <a:ext cx="4680000" cy="2344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ttps://lh6.googleusercontent.com/f5yahBwFo3UM3fUsOqv72boL5pgGB59Wc1wqb9JryLpdxdiiYgUVpDCwvRbWOpOiORq8sAYBqxEEJvH_Fg71gxblsbEYwHCGoxXGyFwmaTrGPbnku2_oke-kmII60krI7qxYbJrg">
            <a:extLst>
              <a:ext uri="{FF2B5EF4-FFF2-40B4-BE49-F238E27FC236}">
                <a16:creationId xmlns:a16="http://schemas.microsoft.com/office/drawing/2014/main" id="{ED92A821-3211-4DAD-85A1-4478A8C42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2944" y="11719330"/>
            <a:ext cx="4680000" cy="20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Rectangle 12">
            <a:extLst>
              <a:ext uri="{FF2B5EF4-FFF2-40B4-BE49-F238E27FC236}">
                <a16:creationId xmlns:a16="http://schemas.microsoft.com/office/drawing/2014/main" id="{9D338671-1A2A-4D3F-B40C-AA22C0705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0167" y="7489082"/>
            <a:ext cx="10166350" cy="998140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3913B90B-B1E8-4F3E-9C68-F20E453D8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9612" y="7721749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Pantallas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D6369CC1-8688-45D7-9468-853034EAA4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10" y="6417975"/>
            <a:ext cx="1667358" cy="166735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643B774-ABED-4517-8B20-F4EA551022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99" y="6109260"/>
            <a:ext cx="2002951" cy="2002951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4386303-69C0-4AEE-80E1-D8195E1635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997" y="6406365"/>
            <a:ext cx="1182128" cy="1666800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631816E2-73C9-4D35-B5A9-3905A2A608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895" y="6376387"/>
            <a:ext cx="1183428" cy="1666800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9F558F55-5FD7-4176-B7E1-7353D77FCBF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383" y="6648188"/>
            <a:ext cx="3599729" cy="1196910"/>
          </a:xfrm>
          <a:prstGeom prst="rect">
            <a:avLst/>
          </a:prstGeom>
        </p:spPr>
      </p:pic>
      <p:pic>
        <p:nvPicPr>
          <p:cNvPr id="51" name="Content Placeholder 3">
            <a:extLst>
              <a:ext uri="{FF2B5EF4-FFF2-40B4-BE49-F238E27FC236}">
                <a16:creationId xmlns:a16="http://schemas.microsoft.com/office/drawing/2014/main" id="{DFC873F3-B57B-4A82-B6AE-C352F86A13D6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r="1883"/>
          <a:stretch/>
        </p:blipFill>
        <p:spPr>
          <a:xfrm>
            <a:off x="11314922" y="24230326"/>
            <a:ext cx="9315528" cy="6467756"/>
          </a:xfrm>
          <a:prstGeom prst="rect">
            <a:avLst/>
          </a:prstGeom>
        </p:spPr>
      </p:pic>
      <p:sp>
        <p:nvSpPr>
          <p:cNvPr id="52" name="Rectangle 6">
            <a:extLst>
              <a:ext uri="{FF2B5EF4-FFF2-40B4-BE49-F238E27FC236}">
                <a16:creationId xmlns:a16="http://schemas.microsoft.com/office/drawing/2014/main" id="{B6420045-0F44-4E20-A07D-C9263C89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45213"/>
            <a:ext cx="21594762" cy="820737"/>
          </a:xfrm>
          <a:prstGeom prst="rect">
            <a:avLst/>
          </a:prstGeom>
          <a:solidFill>
            <a:srgbClr val="0F355A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es-MX" sz="3600" dirty="0">
              <a:latin typeface="+mj-lt"/>
              <a:cs typeface="Arial" charset="0"/>
            </a:endParaRPr>
          </a:p>
        </p:txBody>
      </p:sp>
      <p:sp>
        <p:nvSpPr>
          <p:cNvPr id="53" name="CuadroTexto 63">
            <a:extLst>
              <a:ext uri="{FF2B5EF4-FFF2-40B4-BE49-F238E27FC236}">
                <a16:creationId xmlns:a16="http://schemas.microsoft.com/office/drawing/2014/main" id="{ECFF212A-F4B8-48AA-9AF8-14A819695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75" y="31602363"/>
            <a:ext cx="213582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s-MX" altLang="es-MX" sz="1600" dirty="0"/>
              <a:t>LA SIGUIENTE EXPOSICIÓN LLAMADA EXPO-CICOMP PRIMAVERA 2019. ES DE CARÁCTER ACADÉMICO Y TIENE LA ÚNICA FINALIDAD DE PRESENTAR TRABAJOS FINALES DE PROYECTOS DE LAS CARRERAS DE INGENIERÍA EN COMPUTACIÓN E INGENIERÍA EN INFORMÁTICA  NO REPRESENTAN DE NINGUNA FORMA ALGÚN TIPO DE SITUACIÓN ADMINISTRATIVA, LEGAL, JURÍDICA, O CUALQUIER OTRA PARECIDA DE ESTAS</a:t>
            </a:r>
          </a:p>
          <a:p>
            <a:r>
              <a:rPr lang="es-MX" altLang="es-MX" sz="1600" dirty="0"/>
              <a:t> Y CUALQUIER SIMILITUD CON CUALQUIERA AFUERA DE LAS INSTALACIONES DE LA U.A.S.L.P. ES MERA COINCIDENCIA ACCIDENTAL, SIN RESPONSABILIDAD DE NINGÚN TIPO HACIA LOS EXTERNOS DE LA MISMA.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728DB76-82C8-4B46-9064-5668887502C5}"/>
              </a:ext>
            </a:extLst>
          </p:cNvPr>
          <p:cNvSpPr txBox="1"/>
          <p:nvPr/>
        </p:nvSpPr>
        <p:spPr>
          <a:xfrm>
            <a:off x="500469" y="29481656"/>
            <a:ext cx="55215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2000" dirty="0">
                <a:solidFill>
                  <a:schemeClr val="tx1"/>
                </a:solidFill>
              </a:rPr>
              <a:t>La metodología espiral refleja la relación de tareas con prototipos rápidos, mayor paralelismo y concurrencia en las actividades de diseño y construcción. </a:t>
            </a:r>
          </a:p>
        </p:txBody>
      </p:sp>
      <p:pic>
        <p:nvPicPr>
          <p:cNvPr id="9" name="Picture 2" descr="Resultado de imagen para modelo de espiral">
            <a:extLst>
              <a:ext uri="{FF2B5EF4-FFF2-40B4-BE49-F238E27FC236}">
                <a16:creationId xmlns:a16="http://schemas.microsoft.com/office/drawing/2014/main" id="{F7CA1EDE-24E2-40D0-93C0-5675A8EC3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105" y="27022884"/>
            <a:ext cx="3194869" cy="244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upo 57">
            <a:extLst>
              <a:ext uri="{FF2B5EF4-FFF2-40B4-BE49-F238E27FC236}">
                <a16:creationId xmlns:a16="http://schemas.microsoft.com/office/drawing/2014/main" id="{27C1E778-56F1-4E1D-9E97-292397A238D2}"/>
              </a:ext>
            </a:extLst>
          </p:cNvPr>
          <p:cNvGrpSpPr/>
          <p:nvPr/>
        </p:nvGrpSpPr>
        <p:grpSpPr>
          <a:xfrm>
            <a:off x="890649" y="9718610"/>
            <a:ext cx="9305103" cy="4901451"/>
            <a:chOff x="5453027" y="-79165"/>
            <a:chExt cx="4736708" cy="4508192"/>
          </a:xfrm>
        </p:grpSpPr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0084BD13-9BCD-4E5B-82F1-4493BA0859EF}"/>
                </a:ext>
              </a:extLst>
            </p:cNvPr>
            <p:cNvSpPr/>
            <p:nvPr/>
          </p:nvSpPr>
          <p:spPr>
            <a:xfrm>
              <a:off x="5453027" y="0"/>
              <a:ext cx="4705894" cy="4322345"/>
            </a:xfrm>
            <a:prstGeom prst="rect">
              <a:avLst/>
            </a:prstGeom>
          </p:spPr>
          <p:style>
            <a:lnRef idx="2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0" name="CuadroTexto 59">
              <a:extLst>
                <a:ext uri="{FF2B5EF4-FFF2-40B4-BE49-F238E27FC236}">
                  <a16:creationId xmlns:a16="http://schemas.microsoft.com/office/drawing/2014/main" id="{F22BC1B7-3489-400F-B4C5-6E2A8D645D4B}"/>
                </a:ext>
              </a:extLst>
            </p:cNvPr>
            <p:cNvSpPr txBox="1"/>
            <p:nvPr/>
          </p:nvSpPr>
          <p:spPr>
            <a:xfrm>
              <a:off x="5483841" y="-79165"/>
              <a:ext cx="4705894" cy="450819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77800" bIns="200025" numCol="1" spcCol="1270" anchor="t" anchorCtr="0">
              <a:noAutofit/>
            </a:bodyPr>
            <a:lstStyle/>
            <a:p>
              <a:pPr marL="457200" lvl="1" indent="-4572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Pueda crear, poder modificar y eliminar cuentas de usuarios.</a:t>
              </a:r>
            </a:p>
            <a:p>
              <a:pPr marL="457200" lvl="1" indent="-4572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Usuario Principal pueda aprobar cambios en el inventario de un producto. </a:t>
              </a:r>
            </a:p>
            <a:p>
              <a:pPr marL="457200" lvl="1" indent="-4572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Usuario Principal tenga la capacidad de crear y eliminar productos.</a:t>
              </a:r>
            </a:p>
            <a:p>
              <a:pPr marL="457200" lvl="1" indent="-45720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Poder genera un carrito de compras, y en este pueda generar el costo final.</a:t>
              </a:r>
            </a:p>
            <a:p>
              <a:pPr marL="457200" lvl="1" indent="-457200" defTabSz="1111250">
                <a:lnSpc>
                  <a:spcPct val="90000"/>
                </a:lnSpc>
                <a:spcAft>
                  <a:spcPct val="15000"/>
                </a:spcAft>
                <a:buFont typeface="Wingdings" panose="05000000000000000000" pitchFamily="2" charset="2"/>
                <a:buChar char="ü"/>
              </a:pPr>
              <a:r>
                <a:rPr lang="es-MX" sz="32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Sistema en línea que ayude a que se conozca en más lugares, la empresa.</a:t>
              </a:r>
            </a:p>
          </p:txBody>
        </p:sp>
      </p:grpSp>
      <p:sp>
        <p:nvSpPr>
          <p:cNvPr id="62" name="Rectangle 12">
            <a:extLst>
              <a:ext uri="{FF2B5EF4-FFF2-40B4-BE49-F238E27FC236}">
                <a16:creationId xmlns:a16="http://schemas.microsoft.com/office/drawing/2014/main" id="{F5E9A025-A723-40C3-9CB2-05A965875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3402" y="14774951"/>
            <a:ext cx="10166350" cy="1044575"/>
          </a:xfrm>
          <a:prstGeom prst="rect">
            <a:avLst/>
          </a:prstGeom>
          <a:solidFill>
            <a:srgbClr val="0F355A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3" name="Text Box 13">
            <a:extLst>
              <a:ext uri="{FF2B5EF4-FFF2-40B4-BE49-F238E27FC236}">
                <a16:creationId xmlns:a16="http://schemas.microsoft.com/office/drawing/2014/main" id="{D379C046-9A5F-498B-B8BA-3354502C8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5578" y="14969407"/>
            <a:ext cx="100885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  <a:tab pos="8985250" algn="l"/>
                <a:tab pos="9434513" algn="l"/>
                <a:tab pos="9883775" algn="l"/>
              </a:tabLst>
              <a:defRPr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2250"/>
              </a:spcBef>
              <a:buClrTx/>
              <a:buFontTx/>
              <a:buNone/>
            </a:pPr>
            <a:r>
              <a:rPr lang="es-ES" altLang="es-MX" sz="3600" b="1" dirty="0">
                <a:latin typeface="Myriad Pro" pitchFamily="32" charset="0"/>
              </a:rPr>
              <a:t>Diagrama de base de datos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FB743777-E4BA-4809-834B-4AF3E8893C05}"/>
              </a:ext>
            </a:extLst>
          </p:cNvPr>
          <p:cNvSpPr txBox="1"/>
          <p:nvPr/>
        </p:nvSpPr>
        <p:spPr>
          <a:xfrm>
            <a:off x="6211545" y="27531157"/>
            <a:ext cx="42493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Métricas de Calidad: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Confiabilidad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Capacidad de Mantenimiento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Funcionabilidad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s-MX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Usabilidad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e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s-MX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Tema de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e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e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365</Words>
  <Application>Microsoft Office PowerPoint</Application>
  <PresentationFormat>Personalizado</PresentationFormat>
  <Paragraphs>35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Myriad Pro</vt:lpstr>
      <vt:lpstr>Times New Roman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Jose</dc:creator>
  <cp:lastModifiedBy>Mariam Rodriguez</cp:lastModifiedBy>
  <cp:revision>37</cp:revision>
  <cp:lastPrinted>1601-01-01T00:00:00Z</cp:lastPrinted>
  <dcterms:created xsi:type="dcterms:W3CDTF">2014-01-30T02:58:40Z</dcterms:created>
  <dcterms:modified xsi:type="dcterms:W3CDTF">2019-05-13T13:49:41Z</dcterms:modified>
</cp:coreProperties>
</file>