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 Black"/>
      <p:bold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Black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Black-bold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b0aaa08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b0aaa08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b2cf2ee4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b2cf2ee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b0aaa08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b0aaa08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b2cf2ee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b2cf2ee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2cf2ee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2cf2ee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b2cf2ee4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b2cf2ee4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b2cf2ee4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b2cf2ee4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b2cf2ee4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b2cf2ee4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Проектная работа по PyGame</a:t>
            </a:r>
            <a:br>
              <a:rPr lang="ru"/>
            </a:br>
            <a:r>
              <a:rPr lang="ru"/>
              <a:t>Игра “Тимей”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Бартюк Андрей, Беликов Артём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Данный проект посвящен созданию 2D RPG игры, с использованием библиотеки PyGame. </a:t>
            </a:r>
            <a:endParaRPr sz="14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RPG </a:t>
            </a:r>
            <a:r>
              <a:rPr lang="ru" sz="1400"/>
              <a:t>— это жанр видеоигр, в котором игрок управляет одним или несколькими персонажами, каждый из которых описан набором характеристик, умений и способностей. Эти характеристики влияют на то, как персонаж взаимодействует с игровым миром и участвует в сражениях.</a:t>
            </a:r>
            <a:endParaRPr sz="14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Игра предложит интересный геймплей, врагов, десятки различных уровней и несколько видов оружия.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Реализация. Игровой процесс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Особенности игрового процесса: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Оружие.</a:t>
            </a:r>
            <a:r>
              <a:rPr lang="ru" sz="1400"/>
              <a:t> В игре добавлены несколько видов оружия, которые будут разблокированы по мере прохождения основного режима.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Враги.</a:t>
            </a:r>
            <a:r>
              <a:rPr lang="ru" sz="1400"/>
              <a:t> В игре реализованы враги с различным вооружением, с дальней и ближней дистанциями атаки, различающиеся не только дальностью атаки, но и поведением.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Препятствия.</a:t>
            </a:r>
            <a:r>
              <a:rPr lang="ru" sz="1400"/>
              <a:t> В игре были реализованы препятствия, которые снижают кол-во очков здоровья. Такими препятствиями являются шипы и вода.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персонажей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ходе работы над игрой были разработаны и реализованы следующие классы для персонажей: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Head, Legs, Arm</a:t>
            </a:r>
            <a:r>
              <a:rPr lang="ru" sz="1400"/>
              <a:t> - классы частей тела персонажа.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Human</a:t>
            </a:r>
            <a:r>
              <a:rPr lang="ru" sz="1400"/>
              <a:t> - класс базового персонажа, предок классов игрока и врага.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Player</a:t>
            </a:r>
            <a:r>
              <a:rPr lang="ru" sz="1400"/>
              <a:t> - класс игрока, унаследован от Human.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Enemy </a:t>
            </a:r>
            <a:r>
              <a:rPr lang="ru" sz="1400"/>
              <a:t>- класс врага, унаследован от Human.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Weapon </a:t>
            </a:r>
            <a:r>
              <a:rPr lang="ru" sz="1400"/>
              <a:t>- класс оружия для игрока и врагов.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Projectile </a:t>
            </a:r>
            <a:r>
              <a:rPr lang="ru" sz="1400"/>
              <a:t>- класс снаряда для </a:t>
            </a:r>
            <a:r>
              <a:rPr lang="ru" sz="1400"/>
              <a:t>оружия</a:t>
            </a:r>
            <a:r>
              <a:rPr lang="ru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Реализация. Классы локации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Также были разработаны и реализованы следующие классы для игровых локаций: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Tile </a:t>
            </a:r>
            <a:r>
              <a:rPr lang="ru" sz="1400"/>
              <a:t>- класс непроходимой стены.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Ladder </a:t>
            </a:r>
            <a:r>
              <a:rPr lang="ru" sz="1400"/>
              <a:t>- класс лестницы для передвижения персонажа.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Spike </a:t>
            </a:r>
            <a:r>
              <a:rPr lang="ru" sz="1400"/>
              <a:t>- класс шипа, наносящего урон игроку.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Liquid </a:t>
            </a:r>
            <a:r>
              <a:rPr lang="ru" sz="1400"/>
              <a:t>- класс жидкости, наносящей урон игроку.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Door </a:t>
            </a:r>
            <a:r>
              <a:rPr lang="ru" sz="1400"/>
              <a:t>- класс двери для перехода на следующий уровень.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Реализация. Прочие классы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Были разработаны и реализованы и некоторые другие классы: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Game </a:t>
            </a:r>
            <a:r>
              <a:rPr lang="ru" sz="1400"/>
              <a:t>- класс для запуска самой игры и игровых циклов.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Particle </a:t>
            </a:r>
            <a:r>
              <a:rPr lang="ru" sz="1400"/>
              <a:t>- класс частицы для создания визуальных эффектов.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Interface </a:t>
            </a:r>
            <a:r>
              <a:rPr lang="ru" sz="1400"/>
              <a:t>- класс игрового интерфейса игрока, отображает очки здоровья и силы.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Camera </a:t>
            </a:r>
            <a:r>
              <a:rPr lang="ru" sz="1400"/>
              <a:t>- класс камеры для имитации перемещения игрока.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PlatonicSolid </a:t>
            </a:r>
            <a:r>
              <a:rPr lang="ru" sz="1400"/>
              <a:t>- класс правильного многогранника, важного игрового объекта, используется на локациях и в интерфейсах.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Идеи для доработки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Идеи и в</a:t>
            </a:r>
            <a:r>
              <a:rPr lang="ru" sz="1400"/>
              <a:t>озможности для доработки игры: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Добавить систему аккаунтов, сохранение прогресса для нескольких пользователей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Добавить больше различных видов оружия и разнообразных врагов.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Создать новый режим игры со своими особенностями геймплея.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Заключение. Подведение итогов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 рамках данного проекта была успешно разработана игра “Тимей” на базе библиотеки PyGame. 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Реализованы все запланированные функции, а их работоспособность проверена в ходе тестирования.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Полученные в ходе выполнения проекта знания и навыки могут быть применены при создании других более сложных проектов и игр.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10201"/>
          <a:stretch/>
        </p:blipFill>
        <p:spPr>
          <a:xfrm>
            <a:off x="3760325" y="111475"/>
            <a:ext cx="5383674" cy="50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60000" y="360000"/>
            <a:ext cx="531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Спасибо за внимание!</a:t>
            </a:r>
            <a:endParaRPr sz="5000">
              <a:solidFill>
                <a:schemeClr val="dk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