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75603545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619250" y="1714500"/>
          <a:ext cx="7334250" cy="4572000"/>
          <a:chOff x="1619250" y="1714500"/>
          <a:chExt cx="7334250" cy="4572000"/>
        </a:xfrm>
      </p:grpSpPr>
      <p:sp>
        <p:nvSpPr>
          <p:cNvPr id="1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z="6000" spc="0" u="none">
                <a:solidFill>
                  <a:srgbClr val="E06B20">
                    <a:alpha val="100000"/>
                  </a:srgbClr>
                </a:solidFill>
                <a:latin typeface="Calibri"/>
              </a:rPr>
              <a:t><![CDATA[Thank you for using PHPPresentation!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27">
  <a:themeElements>
    <a:clrScheme name="Theme2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2023-06-12T16:27:52Z</dcterms:created>
  <dcterms:modified xsi:type="dcterms:W3CDTF">2023-06-12T16:27:52Z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