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presProps" Target="presProps.xml"/>
  <Relationship Id="rId31" Type="http://schemas.openxmlformats.org/officeDocument/2006/relationships/viewProps" Target="viewProps.xml"/>
  <Relationship Id="rId3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34</c:v>
              </c:pt>
              <c:pt idx="2">
                <c:v>4</c:v>
              </c:pt>
              <c:pt idx="3">
                <c:v>705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37</c:v>
              </c:pt>
              <c:pt idx="2">
                <c:v>7</c:v>
              </c:pt>
              <c:pt idx="3">
                <c:v>807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0</c:v>
              </c:pt>
              <c:pt idx="1">
                <c:v>3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0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32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</c:strLit>
          </c:cat>
          <c:val>
            <c:numLit>
              <c:ptCount val="3"/>
              <c:pt idx="0">
                <c:v>9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Яндекс.Карты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3</c:v>
              </c:pt>
              <c:pt idx="1">
                <c:v>2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22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Яндекс.Навигатор</c:v>
              </c:pt>
            </c:strLit>
          </c:cat>
          <c:val>
            <c:numLit>
              <c:ptCount val="2"/>
              <c:pt idx="0">
                <c:v>16</c:v>
              </c:pt>
              <c:pt idx="1">
                <c:v>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Яндекс.Поиск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8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Яндекс.Карты моб. приложение</c:v>
              </c:pt>
              <c:pt idx="1">
                <c:v>Яндекс.Навигатор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Яндекс.Карты моб. приложение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11</c:v>
              </c:pt>
              <c:pt idx="1">
                <c:v>26</c:v>
              </c:pt>
              <c:pt idx="2">
                <c:v>7</c:v>
              </c:pt>
              <c:pt idx="3">
                <c:v>199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10</c:v>
              </c:pt>
              <c:pt idx="1">
                <c:v>40</c:v>
              </c:pt>
              <c:pt idx="2">
                <c:v>8</c:v>
              </c:pt>
              <c:pt idx="3">
                <c:v>334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Яндекс.Карты моб. приложение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Яндекс.Карты моб. приложение</c:v>
              </c:pt>
            </c:strLit>
          </c:cat>
          <c:val>
            <c:numLit>
              <c:ptCount val="1"/>
              <c:pt idx="0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763</c:v>
              </c:pt>
              <c:pt idx="1">
                <c:v>25</c:v>
              </c:pt>
              <c:pt idx="2">
                <c:v>18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878</c:v>
              </c:pt>
              <c:pt idx="1">
                <c:v>32</c:v>
              </c:pt>
              <c:pt idx="2">
                <c:v>13</c:v>
              </c:pt>
              <c:pt idx="3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243</c:v>
              </c:pt>
              <c:pt idx="1">
                <c:v>13</c:v>
              </c:pt>
              <c:pt idx="2">
                <c:v>5</c:v>
              </c:pt>
              <c:pt idx="3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392</c:v>
              </c:pt>
              <c:pt idx="1">
                <c:v>22</c:v>
              </c:pt>
              <c:pt idx="2">
                <c:v>23</c:v>
              </c:pt>
              <c:pt idx="3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Переход на сайт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190</c:v>
              </c:pt>
              <c:pt idx="1">
                <c:v>4</c:v>
              </c:pt>
              <c:pt idx="2">
                <c:v>4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233</c:v>
              </c:pt>
              <c:pt idx="1">
                <c:v>8</c:v>
              </c:pt>
              <c:pt idx="2">
                <c:v>4</c:v>
              </c:pt>
              <c:pt idx="3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Построение маршрута</c:v>
              </c:pt>
            </c:strLit>
          </c:cat>
          <c:val>
            <c:numLit>
              <c:ptCount val="2"/>
              <c:pt idx="0">
                <c:v>30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15</c:v>
              </c:pt>
              <c:pt idx="1">
                <c:v>23</c:v>
              </c:pt>
              <c:pt idx="2">
                <c:v>3</c:v>
              </c:pt>
              <c:pt idx="3">
                <c:v>149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14</c:v>
              </c:pt>
              <c:pt idx="1">
                <c:v>23</c:v>
              </c:pt>
              <c:pt idx="2">
                <c:v>2</c:v>
              </c:pt>
              <c:pt idx="3">
                <c:v>194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</c:strLit>
          </c:cat>
          <c:val>
            <c:numLit>
              <c:ptCount val="3"/>
              <c:pt idx="0">
                <c:v>23</c:v>
              </c:pt>
              <c:pt idx="1">
                <c:v>3</c:v>
              </c:pt>
              <c:pt idx="2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855</c:v>
              </c:pt>
              <c:pt idx="1">
                <c:v>74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3"/>
              <c:pt idx="0">
                <c:v>Xiaomi</c:v>
              </c:pt>
              <c:pt idx="1">
                <c:v>Apple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Realme</c:v>
              </c:pt>
              <c:pt idx="6">
                <c:v>OnePlus</c:v>
              </c:pt>
              <c:pt idx="7">
                <c:v>OPPO</c:v>
              </c:pt>
              <c:pt idx="8">
                <c:v>Infinix</c:v>
              </c:pt>
              <c:pt idx="9">
                <c:v>Tecno</c:v>
              </c:pt>
              <c:pt idx="10">
                <c:v>Meizu</c:v>
              </c:pt>
              <c:pt idx="11">
                <c:v>ASUS</c:v>
              </c:pt>
              <c:pt idx="12">
                <c:v>ZTE</c:v>
              </c:pt>
            </c:strLit>
          </c:cat>
          <c:val>
            <c:numLit>
              <c:ptCount val="13"/>
              <c:pt idx="0">
                <c:v>299</c:v>
              </c:pt>
              <c:pt idx="1">
                <c:v>207</c:v>
              </c:pt>
              <c:pt idx="2">
                <c:v>168</c:v>
              </c:pt>
              <c:pt idx="3">
                <c:v>146</c:v>
              </c:pt>
              <c:pt idx="4">
                <c:v>41</c:v>
              </c:pt>
              <c:pt idx="5">
                <c:v>28</c:v>
              </c:pt>
              <c:pt idx="6">
                <c:v>12</c:v>
              </c:pt>
              <c:pt idx="7">
                <c:v>10</c:v>
              </c:pt>
              <c:pt idx="8">
                <c:v>8</c:v>
              </c:pt>
              <c:pt idx="9">
                <c:v>4</c:v>
              </c:pt>
              <c:pt idx="10">
                <c:v>4</c:v>
              </c:pt>
              <c:pt idx="11">
                <c:v>1</c:v>
              </c:pt>
              <c:pt idx="1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386</c:v>
              </c:pt>
              <c:pt idx="1">
                <c:v>54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2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Infinix</c:v>
              </c:pt>
              <c:pt idx="6">
                <c:v>OPPO</c:v>
              </c:pt>
              <c:pt idx="7">
                <c:v>Tecno</c:v>
              </c:pt>
              <c:pt idx="8">
                <c:v>Realme</c:v>
              </c:pt>
              <c:pt idx="9">
                <c:v>ASUS</c:v>
              </c:pt>
              <c:pt idx="10">
                <c:v>OnePlus</c:v>
              </c:pt>
              <c:pt idx="11">
                <c:v>Vertex</c:v>
              </c:pt>
            </c:strLit>
          </c:cat>
          <c:val>
            <c:numLit>
              <c:ptCount val="12"/>
              <c:pt idx="0">
                <c:v>149</c:v>
              </c:pt>
              <c:pt idx="1">
                <c:v>108</c:v>
              </c:pt>
              <c:pt idx="2">
                <c:v>79</c:v>
              </c:pt>
              <c:pt idx="3">
                <c:v>74</c:v>
              </c:pt>
              <c:pt idx="4">
                <c:v>17</c:v>
              </c:pt>
              <c:pt idx="5">
                <c:v>4</c:v>
              </c:pt>
              <c:pt idx="6">
                <c:v>3</c:v>
              </c:pt>
              <c:pt idx="7">
                <c:v>2</c:v>
              </c:pt>
              <c:pt idx="8">
                <c:v>2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216</c:v>
              </c:pt>
              <c:pt idx="1">
                <c:v>30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2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Huawei</c:v>
              </c:pt>
              <c:pt idx="5">
                <c:v>Realme</c:v>
              </c:pt>
              <c:pt idx="6">
                <c:v>OPPO</c:v>
              </c:pt>
              <c:pt idx="7">
                <c:v>Infinix</c:v>
              </c:pt>
              <c:pt idx="8">
                <c:v>ASUS</c:v>
              </c:pt>
              <c:pt idx="9">
                <c:v>Vivo</c:v>
              </c:pt>
              <c:pt idx="10">
                <c:v>Tecno</c:v>
              </c:pt>
              <c:pt idx="11">
                <c:v>Meizu</c:v>
              </c:pt>
            </c:strLit>
          </c:cat>
          <c:val>
            <c:numLit>
              <c:ptCount val="12"/>
              <c:pt idx="0">
                <c:v>72</c:v>
              </c:pt>
              <c:pt idx="1">
                <c:v>72</c:v>
              </c:pt>
              <c:pt idx="2">
                <c:v>43</c:v>
              </c:pt>
              <c:pt idx="3">
                <c:v>30</c:v>
              </c:pt>
              <c:pt idx="4">
                <c:v>15</c:v>
              </c:pt>
              <c:pt idx="5">
                <c:v>5</c:v>
              </c:pt>
              <c:pt idx="6">
                <c:v>3</c:v>
              </c:pt>
              <c:pt idx="7">
                <c:v>2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  <c:pt idx="11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24</c:v>
              </c:pt>
              <c:pt idx="1">
                <c:v>7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5"/>
              <c:pt idx="0">
                <c:v>Apple</c:v>
              </c:pt>
              <c:pt idx="1">
                <c:v>Samsung</c:v>
              </c:pt>
              <c:pt idx="2">
                <c:v>undefined</c:v>
              </c:pt>
              <c:pt idx="3">
                <c:v>Xiaomi</c:v>
              </c:pt>
              <c:pt idx="4">
                <c:v>ASUS</c:v>
              </c:pt>
            </c:strLit>
          </c:cat>
          <c:val>
            <c:numLit>
              <c:ptCount val="5"/>
              <c:pt idx="0">
                <c:v>10</c:v>
              </c:pt>
              <c:pt idx="1">
                <c:v>9</c:v>
              </c:pt>
              <c:pt idx="2">
                <c:v>7</c:v>
              </c:pt>
              <c:pt idx="3">
                <c:v>4</c:v>
              </c:pt>
              <c:pt idx="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16</c:v>
              </c:pt>
              <c:pt idx="1">
                <c:v>10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6</c:v>
              </c:pt>
              <c:pt idx="1">
                <c:v>12</c:v>
              </c:pt>
              <c:pt idx="2">
                <c:v>12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5"/>
              <c:pt idx="0">
                <c:v>Apple</c:v>
              </c:pt>
              <c:pt idx="1">
                <c:v>undefined</c:v>
              </c:pt>
              <c:pt idx="2">
                <c:v>Samsung</c:v>
              </c:pt>
              <c:pt idx="3">
                <c:v>Huawei</c:v>
              </c:pt>
              <c:pt idx="4">
                <c:v>Xiaomi</c:v>
              </c:pt>
            </c:strLit>
          </c:cat>
          <c:val>
            <c:numLit>
              <c:ptCount val="5"/>
              <c:pt idx="0">
                <c:v>14</c:v>
              </c:pt>
              <c:pt idx="1">
                <c:v>10</c:v>
              </c:pt>
              <c:pt idx="2">
                <c:v>1</c:v>
              </c:pt>
              <c:pt idx="3">
                <c:v>1</c:v>
              </c:pt>
              <c:pt idx="4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5</c:v>
              </c:pt>
              <c:pt idx="1">
                <c:v>9</c:v>
              </c:pt>
              <c:pt idx="2">
                <c:v>9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25</c:v>
              </c:pt>
              <c:pt idx="1">
                <c:v>32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13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6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13</c:v>
              </c:pt>
              <c:pt idx="1">
                <c:v>22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23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9</c:v>
              </c:pt>
              <c:pt idx="1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8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4</c:v>
              </c:pt>
            </c:numLit>
          </c:val>
        </c:ser>
        <c:ser>
          <c:idx val="2"/>
          <c:order val="2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0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71428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9.xml"/>
  <Relationship Id="rId3" Type="http://schemas.openxmlformats.org/officeDocument/2006/relationships/image" Target="../media/background_9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0.xml"/>
  <Relationship Id="rId3" Type="http://schemas.openxmlformats.org/officeDocument/2006/relationships/image" Target="../media/background_10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1.xml"/>
  <Relationship Id="rId3" Type="http://schemas.openxmlformats.org/officeDocument/2006/relationships/chart" Target="../charts/chart12.xml"/>
  <Relationship Id="rId4" Type="http://schemas.openxmlformats.org/officeDocument/2006/relationships/chart" Target="../charts/chart13.xml"/>
  <Relationship Id="rId5" Type="http://schemas.openxmlformats.org/officeDocument/2006/relationships/image" Target="../media/background_11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4.xml"/>
  <Relationship Id="rId3" Type="http://schemas.openxmlformats.org/officeDocument/2006/relationships/chart" Target="../charts/chart15.xml"/>
  <Relationship Id="rId4" Type="http://schemas.openxmlformats.org/officeDocument/2006/relationships/chart" Target="../charts/chart16.xml"/>
  <Relationship Id="rId5" Type="http://schemas.openxmlformats.org/officeDocument/2006/relationships/image" Target="../media/background_12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7.xml"/>
  <Relationship Id="rId3" Type="http://schemas.openxmlformats.org/officeDocument/2006/relationships/chart" Target="../charts/chart18.xml"/>
  <Relationship Id="rId4" Type="http://schemas.openxmlformats.org/officeDocument/2006/relationships/chart" Target="../charts/chart19.xml"/>
  <Relationship Id="rId5" Type="http://schemas.openxmlformats.org/officeDocument/2006/relationships/image" Target="../media/background_13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0.xml"/>
  <Relationship Id="rId3" Type="http://schemas.openxmlformats.org/officeDocument/2006/relationships/image" Target="../media/background_14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1.xml"/>
  <Relationship Id="rId3" Type="http://schemas.openxmlformats.org/officeDocument/2006/relationships/chart" Target="../charts/chart22.xml"/>
  <Relationship Id="rId4" Type="http://schemas.openxmlformats.org/officeDocument/2006/relationships/image" Target="../media/background_15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3.xml"/>
  <Relationship Id="rId3" Type="http://schemas.openxmlformats.org/officeDocument/2006/relationships/chart" Target="../charts/chart24.xml"/>
  <Relationship Id="rId4" Type="http://schemas.openxmlformats.org/officeDocument/2006/relationships/image" Target="../media/background_16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5.xml"/>
  <Relationship Id="rId3" Type="http://schemas.openxmlformats.org/officeDocument/2006/relationships/chart" Target="../charts/chart26.xml"/>
  <Relationship Id="rId4" Type="http://schemas.openxmlformats.org/officeDocument/2006/relationships/image" Target="../media/background_17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7.xml"/>
  <Relationship Id="rId3" Type="http://schemas.openxmlformats.org/officeDocument/2006/relationships/chart" Target="../charts/chart28.xml"/>
  <Relationship Id="rId4" Type="http://schemas.openxmlformats.org/officeDocument/2006/relationships/image" Target="../media/background_18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9.xml"/>
  <Relationship Id="rId3" Type="http://schemas.openxmlformats.org/officeDocument/2006/relationships/image" Target="../media/background_19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0.xml"/>
  <Relationship Id="rId3" Type="http://schemas.openxmlformats.org/officeDocument/2006/relationships/image" Target="../media/background_20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1.xml"/>
  <Relationship Id="rId3" Type="http://schemas.openxmlformats.org/officeDocument/2006/relationships/chart" Target="../charts/chart32.xml"/>
  <Relationship Id="rId4" Type="http://schemas.openxmlformats.org/officeDocument/2006/relationships/image" Target="../media/background_21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3.xml"/>
  <Relationship Id="rId3" Type="http://schemas.openxmlformats.org/officeDocument/2006/relationships/chart" Target="../charts/chart34.xml"/>
  <Relationship Id="rId4" Type="http://schemas.openxmlformats.org/officeDocument/2006/relationships/image" Target="../media/background_22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5.xml"/>
  <Relationship Id="rId3" Type="http://schemas.openxmlformats.org/officeDocument/2006/relationships/chart" Target="../charts/chart36.xml"/>
  <Relationship Id="rId4" Type="http://schemas.openxmlformats.org/officeDocument/2006/relationships/image" Target="../media/background_23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7.xml"/>
  <Relationship Id="rId3" Type="http://schemas.openxmlformats.org/officeDocument/2006/relationships/chart" Target="../charts/chart38.xml"/>
  <Relationship Id="rId4" Type="http://schemas.openxmlformats.org/officeDocument/2006/relationships/image" Target="../media/background_24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9.xml"/>
  <Relationship Id="rId3" Type="http://schemas.openxmlformats.org/officeDocument/2006/relationships/chart" Target="../charts/chart40.xml"/>
  <Relationship Id="rId4" Type="http://schemas.openxmlformats.org/officeDocument/2006/relationships/image" Target="../media/background_25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26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4.xml"/>
  <Relationship Id="rId3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5.xml"/>
  <Relationship Id="rId3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image" Target="../media/background_6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7.xml"/>
  <Relationship Id="rId3" Type="http://schemas.openxmlformats.org/officeDocument/2006/relationships/image" Target="../media/background_7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image" Target="../media/background_8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ABC language club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май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й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й 2023 является - Построение маршрута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9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0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5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Нажать на кнопку позвонить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6572250"/>
          <a:chOff x="581025" y="476250"/>
          <a:chExt cx="10477500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Карты моб. приложение содержат, достижение цели "Построение маршрута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__% визитов,  с сервиса Яндекс.Поиск содержат, достижение цели "Переход на сайт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й 2023 увеличилось на -15.07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Xiaomi занимают 32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8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4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6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29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71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2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8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52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iOS - 52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й 2023 увеличилось на -61.3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й 2023 увеличилось на -22.63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нерала Острякова, 155З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й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Вакуленчука, 1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май 2023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улица Тараса Шевченко, 23А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й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Октябрьской Революции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й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Севастополь, проспект Героев Сталинграда, 44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май 2023 является - Переход на сайт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74">
  <a:themeElements>
    <a:clrScheme name="Theme7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2023-06-30T12:02:28Z</dcterms:created>
  <dcterms:modified xsi:type="dcterms:W3CDTF">2023-06-30T12:02:28Z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