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7"/>
              <c:pt idx="0">
                <c:v>Визиты</c:v>
              </c:pt>
              <c:pt idx="1">
                <c:v>Посетители</c:v>
              </c:pt>
              <c:pt idx="2">
                <c:v>Отправка заявки</c:v>
              </c:pt>
              <c:pt idx="3">
                <c:v>Автоцель: клик по номеру телефона</c:v>
              </c:pt>
              <c:pt idx="4">
                <c:v>Автоцель: клик по email</c:v>
              </c:pt>
              <c:pt idx="5">
                <c:v>CRM: Заказ создан</c:v>
              </c:pt>
              <c:pt idx="6">
                <c:v>CRM: Заказ оплачен</c:v>
              </c:pt>
            </c:strLit>
          </c:cat>
          <c:val>
            <c:numLit>
              <c:ptCount val="7"/>
              <c:pt idx="0">
                <c:v>125</c:v>
              </c:pt>
              <c:pt idx="1">
                <c:v>116</c:v>
              </c:pt>
              <c:pt idx="2">
                <c:v>2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Автоцель: клик по номеру телефона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1"/>
              <c:pt idx="0">
                <c:v>ПК</c:v>
              </c:pt>
            </c:strLit>
          </c:cat>
          <c:val>
            <c:numLit>
              <c:ptCount val="1"/>
              <c:pt idx="0">
                <c:v>0</c:v>
              </c:pt>
            </c:numLit>
          </c:val>
        </c:ser>
        <c:ser>
          <c:idx val="1"/>
          <c:order val="1"/>
          <c:tx>
            <c:v>Автоцель: клик по email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1"/>
              <c:pt idx="0">
                <c:v>ПК</c:v>
              </c:pt>
            </c:strLit>
          </c:cat>
          <c:val>
            <c:numLit>
              <c:ptCount val="1"/>
              <c:pt idx="0">
                <c:v>0</c:v>
              </c:pt>
            </c:numLit>
          </c:val>
        </c:ser>
        <c:ser>
          <c:idx val="2"/>
          <c:order val="2"/>
          <c:tx>
            <c:v>Отправка заявки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1"/>
              <c:pt idx="0">
                <c:v>ПК</c:v>
              </c:pt>
            </c:strLit>
          </c:cat>
          <c:val>
            <c:numLit>
              <c:ptCount val="1"/>
              <c:pt idx="0">
                <c:v>2</c:v>
              </c:pt>
            </c:numLit>
          </c:val>
        </c:ser>
        <c:ser>
          <c:idx val="3"/>
          <c:order val="3"/>
          <c:tx>
            <c:v>CRM: Заказ создан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1"/>
              <c:pt idx="0">
                <c:v>ПК</c:v>
              </c:pt>
            </c:strLit>
          </c:cat>
          <c:val>
            <c:numLit>
              <c:ptCount val="1"/>
              <c:pt idx="0">
                <c:v>0</c:v>
              </c:pt>
            </c:numLit>
          </c:val>
        </c:ser>
        <c:ser>
          <c:idx val="4"/>
          <c:order val="4"/>
          <c:tx>
            <c:v>CRM: Заказ оплачен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f76238">
                <a:alpha val="100000"/>
              </a:srgbClr>
            </a:solidFill>
          </c:spPr>
          <c:cat>
            <c:strLit>
              <c:ptCount val="1"/>
              <c:pt idx="0">
                <c:v>ПК</c:v>
              </c:pt>
            </c:strLit>
          </c:cat>
          <c:val>
            <c:numLit>
              <c:ptCount val="1"/>
              <c:pt idx="0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Chart Title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Достижение цели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Отправка заявки</c:v>
              </c:pt>
            </c:strLit>
          </c:cat>
          <c:val>
            <c:numLit>
              <c:ptCount val="1"/>
              <c:pt idx="0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82509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Ракур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н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сайта]]></a:t>
            </a:r>
          </a:p>
        </p:txBody>
      </p:sp>
      <p:graphicFrame>
        <p:nvGraphicFramePr>
          <p:cNvPr id="2" name="" descr=""/>
          <p:cNvGraphicFramePr/>
          <p:nvPr/>
        </p:nvGraphicFramePr>
        <p:xfrm>
          <a:off x="962025" y="1809750"/>
          <a:ext cx="857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Цели по типу устройства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и с каких устройств пользователи совершают, перейдя на сайт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нь 2023 является - Отправка заявки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Целевые действия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ых действий – это Отправка заявк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6% визитов закончилось достижением этой цели.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5">
  <a:themeElements>
    <a:clrScheme name="Theme5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2023-07-13T07:51:59Z</dcterms:created>
  <dcterms:modified xsi:type="dcterms:W3CDTF">2023-07-13T07:51:59Z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