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83</c:v>
              </c:pt>
              <c:pt idx="1">
                <c:v>246</c:v>
              </c:pt>
              <c:pt idx="2">
                <c:v>91</c:v>
              </c:pt>
              <c:pt idx="3">
                <c:v>271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70</c:v>
              </c:pt>
              <c:pt idx="1">
                <c:v>286</c:v>
              </c:pt>
              <c:pt idx="2">
                <c:v>135</c:v>
              </c:pt>
              <c:pt idx="3">
                <c:v>292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39</c:v>
              </c:pt>
              <c:pt idx="1">
                <c:v>51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85</c:v>
              </c:pt>
              <c:pt idx="1">
                <c:v>105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51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Яндекс.Навигатор</c:v>
              </c:pt>
              <c:pt idx="1">
                <c:v>Яндекс.Карты моб. приложение</c:v>
              </c:pt>
              <c:pt idx="2">
                <c:v>Яндекс.Поиск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60</c:v>
              </c:pt>
              <c:pt idx="1">
                <c:v>39</c:v>
              </c:pt>
              <c:pt idx="2">
                <c:v>5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11</c:v>
              </c:pt>
              <c:pt idx="1">
                <c:v>5</c:v>
              </c:pt>
              <c:pt idx="2">
                <c:v>1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691</c:v>
              </c:pt>
              <c:pt idx="1">
                <c:v>39</c:v>
              </c:pt>
              <c:pt idx="2">
                <c:v>85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783</c:v>
              </c:pt>
              <c:pt idx="1">
                <c:v>51</c:v>
              </c:pt>
              <c:pt idx="2">
                <c:v>105</c:v>
              </c:pt>
              <c:pt idx="3">
                <c:v>18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880</c:v>
              </c:pt>
              <c:pt idx="1">
                <c:v>73</c:v>
              </c:pt>
              <c:pt idx="2">
                <c:v>4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9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Huawei</c:v>
              </c:pt>
              <c:pt idx="5">
                <c:v>HONOR</c:v>
              </c:pt>
              <c:pt idx="6">
                <c:v>Realme</c:v>
              </c:pt>
              <c:pt idx="7">
                <c:v>Google</c:v>
              </c:pt>
              <c:pt idx="8">
                <c:v>Tecno</c:v>
              </c:pt>
              <c:pt idx="9">
                <c:v>Nokia</c:v>
              </c:pt>
              <c:pt idx="10">
                <c:v>Sharp</c:v>
              </c:pt>
              <c:pt idx="11">
                <c:v>Infinix</c:v>
              </c:pt>
              <c:pt idx="12">
                <c:v>Blackview</c:v>
              </c:pt>
              <c:pt idx="13">
                <c:v>ZTE</c:v>
              </c:pt>
              <c:pt idx="14">
                <c:v>Sony</c:v>
              </c:pt>
              <c:pt idx="15">
                <c:v>OPPO</c:v>
              </c:pt>
              <c:pt idx="16">
                <c:v>Vivo</c:v>
              </c:pt>
              <c:pt idx="17">
                <c:v>OnePlus</c:v>
              </c:pt>
              <c:pt idx="18">
                <c:v>Transsion</c:v>
              </c:pt>
            </c:strLit>
          </c:cat>
          <c:val>
            <c:numLit>
              <c:ptCount val="19"/>
              <c:pt idx="0">
                <c:v>537</c:v>
              </c:pt>
              <c:pt idx="1">
                <c:v>156</c:v>
              </c:pt>
              <c:pt idx="2">
                <c:v>111</c:v>
              </c:pt>
              <c:pt idx="3">
                <c:v>83</c:v>
              </c:pt>
              <c:pt idx="4">
                <c:v>26</c:v>
              </c:pt>
              <c:pt idx="5">
                <c:v>13</c:v>
              </c:pt>
              <c:pt idx="6">
                <c:v>8</c:v>
              </c:pt>
              <c:pt idx="7">
                <c:v>5</c:v>
              </c:pt>
              <c:pt idx="8">
                <c:v>4</c:v>
              </c:pt>
              <c:pt idx="9">
                <c:v>2</c:v>
              </c:pt>
              <c:pt idx="10">
                <c:v>2</c:v>
              </c:pt>
              <c:pt idx="11">
                <c:v>2</c:v>
              </c:pt>
              <c:pt idx="12">
                <c:v>2</c:v>
              </c:pt>
              <c:pt idx="13">
                <c:v>1</c:v>
              </c:pt>
              <c:pt idx="14">
                <c:v>1</c:v>
              </c:pt>
              <c:pt idx="15">
                <c:v>1</c:v>
              </c:pt>
              <c:pt idx="16">
                <c:v>1</c:v>
              </c:pt>
              <c:pt idx="17">
                <c:v>1</c:v>
              </c:pt>
              <c:pt idx="18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825102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chart" Target="../charts/chart4.xml"/>
  <Relationship Id="rId4" Type="http://schemas.openxmlformats.org/officeDocument/2006/relationships/chart" Target="../charts/chart5.xml"/>
  <Relationship Id="rId5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chart" Target="../charts/chart7.xml"/>
  <Relationship Id="rId4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chart" Target="../charts/chart9.xml"/>
  <Relationship Id="rId4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Batya 29 - Алуштинская улица, 14 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н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Алушта, село Кипарисное, Алуштинская улица, 14 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нь 2023 увеличилось на -13.31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Алушта, село Кипарисное, Алуштинская улица, 14 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нь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Алушта, село Кипарисное, Алуштинская улица, 14 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7.47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7% от количества целевого действия "Построение маршрута" происходят в сервисе Яндекс.Навигатор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44.44% визитов,  с сервиса Яндекс.Навигатор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1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77% визитов,  с сервиса Яндекс.Поиск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Алушта, село Кипарисное, Алуштинская улица, 14 В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Алушта, село Кипарисное, Алуштинская улица, 14 В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56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iOS - 56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3">
  <a:themeElements>
    <a:clrScheme name="Theme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2023-07-13T07:52:36Z</dcterms:created>
  <dcterms:modified xsi:type="dcterms:W3CDTF">2023-07-13T07:52:36Z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