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13</c:v>
              </c:pt>
              <c:pt idx="1">
                <c:v>22</c:v>
              </c:pt>
              <c:pt idx="2">
                <c:v>9</c:v>
              </c:pt>
              <c:pt idx="3">
                <c:v>104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28</c:v>
              </c:pt>
              <c:pt idx="1">
                <c:v>37</c:v>
              </c:pt>
              <c:pt idx="2">
                <c:v>6</c:v>
              </c:pt>
              <c:pt idx="3">
                <c:v>113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9</c:v>
              </c:pt>
            </c:numLit>
          </c:val>
        </c:ser>
        <c:ser>
          <c:idx val="1"/>
          <c:order val="1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</c:v>
              </c:pt>
              <c:pt idx="1">
                <c:v>4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5</c:v>
              </c:pt>
              <c:pt idx="1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 моб. приложение</c:v>
              </c:pt>
              <c:pt idx="1">
                <c:v>Яндекс.Навигатор</c:v>
              </c:pt>
              <c:pt idx="2">
                <c:v>Яндекс.Поиск</c:v>
              </c:pt>
            </c:strLit>
          </c:cat>
          <c:val>
            <c:numLit>
              <c:ptCount val="3"/>
              <c:pt idx="0">
                <c:v>7</c:v>
              </c:pt>
              <c:pt idx="1">
                <c:v>1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4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3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</c:strLit>
          </c:cat>
          <c:val>
            <c:numLit>
              <c:ptCount val="3"/>
              <c:pt idx="0">
                <c:v>3</c:v>
              </c:pt>
              <c:pt idx="1">
                <c:v>1</c:v>
              </c:pt>
              <c:pt idx="2">
                <c:v>1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Построение маршрута</c:v>
              </c:pt>
              <c:pt idx="2">
                <c:v>Переход на сайт</c:v>
              </c:pt>
              <c:pt idx="3">
                <c:v>Нажать на кнопку позвонить</c:v>
              </c:pt>
            </c:strLit>
          </c:cat>
          <c:val>
            <c:numLit>
              <c:ptCount val="4"/>
              <c:pt idx="0">
                <c:v>148</c:v>
              </c:pt>
              <c:pt idx="1">
                <c:v>5</c:v>
              </c:pt>
              <c:pt idx="2">
                <c:v>4</c:v>
              </c:pt>
              <c:pt idx="3">
                <c:v>4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Нажать на кнопку позвонить</c:v>
              </c:pt>
              <c:pt idx="2">
                <c:v>Переход на сайт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184</c:v>
              </c:pt>
              <c:pt idx="1">
                <c:v>9</c:v>
              </c:pt>
              <c:pt idx="2">
                <c:v>4</c:v>
              </c:pt>
              <c:pt idx="3">
                <c:v>5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2"/>
              <c:pt idx="0">
                <c:v>Мобильные устройства</c:v>
              </c:pt>
              <c:pt idx="1">
                <c:v>ПК</c:v>
              </c:pt>
            </c:strLit>
          </c:cat>
          <c:val>
            <c:numLit>
              <c:ptCount val="2"/>
              <c:pt idx="0">
                <c:v>172</c:v>
              </c:pt>
              <c:pt idx="1">
                <c:v>31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1"/>
              <c:pt idx="0">
                <c:v>Apple</c:v>
              </c:pt>
              <c:pt idx="1">
                <c:v>Xiaomi</c:v>
              </c:pt>
              <c:pt idx="2">
                <c:v>undefined</c:v>
              </c:pt>
              <c:pt idx="3">
                <c:v>Samsung</c:v>
              </c:pt>
              <c:pt idx="4">
                <c:v>Huawei</c:v>
              </c:pt>
              <c:pt idx="5">
                <c:v>Realme</c:v>
              </c:pt>
              <c:pt idx="6">
                <c:v>ASUS</c:v>
              </c:pt>
              <c:pt idx="7">
                <c:v>LG Electronics</c:v>
              </c:pt>
              <c:pt idx="8">
                <c:v>Tecno</c:v>
              </c:pt>
              <c:pt idx="9">
                <c:v>Transsion</c:v>
              </c:pt>
              <c:pt idx="10">
                <c:v>HONOR</c:v>
              </c:pt>
            </c:strLit>
          </c:cat>
          <c:val>
            <c:numLit>
              <c:ptCount val="11"/>
              <c:pt idx="0">
                <c:v>68</c:v>
              </c:pt>
              <c:pt idx="1">
                <c:v>62</c:v>
              </c:pt>
              <c:pt idx="2">
                <c:v>31</c:v>
              </c:pt>
              <c:pt idx="3">
                <c:v>22</c:v>
              </c:pt>
              <c:pt idx="4">
                <c:v>11</c:v>
              </c:pt>
              <c:pt idx="5">
                <c:v>3</c:v>
              </c:pt>
              <c:pt idx="6">
                <c:v>2</c:v>
              </c:pt>
              <c:pt idx="7">
                <c:v>1</c:v>
              </c:pt>
              <c:pt idx="8">
                <c:v>1</c:v>
              </c:pt>
              <c:pt idx="9">
                <c:v>1</c:v>
              </c:pt>
              <c:pt idx="10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851998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Uniondelta 82 - Зелёная улица, 7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н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нь 2023 увеличилось на -24.32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нь 2023 является - Нажать на кнопку позвонить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78% от количества целевого действия "Нажать на кнопку позвонить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8.92% визитов,  с сервиса Яндекс.Карты моб. приложение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3.54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0% от количества целевого действия "Построение маршрута" происходят в сервисе Яндекс.Карты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.71% визитов,  с сервиса Яндекс.Карты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Республика Крым, городской округ Симферополь, посёлок городского типа Комсомольское, Зелёная улица, 7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33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67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0">
  <a:themeElements>
    <a:clrScheme name="Theme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2023-07-16T10:35:11Z</dcterms:created>
  <dcterms:modified xsi:type="dcterms:W3CDTF">2023-07-16T10:35:11Z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