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5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  <c:pt idx="4">
                <c:v>Яндекс.Услуги: мобильная версия</c:v>
              </c:pt>
            </c:strLit>
          </c:cat>
          <c:val>
            <c:numLit>
              <c:ptCount val="5"/>
              <c:pt idx="0">
                <c:v>52</c:v>
              </c:pt>
              <c:pt idx="1">
                <c:v>155</c:v>
              </c:pt>
              <c:pt idx="2">
                <c:v>20</c:v>
              </c:pt>
              <c:pt idx="3">
                <c:v>2839</c:v>
              </c:pt>
              <c:pt idx="4">
                <c:v>0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  <c:pt idx="4">
                <c:v>Яндекс.Услуги: мобильная версия</c:v>
              </c:pt>
            </c:strLit>
          </c:cat>
          <c:val>
            <c:numLit>
              <c:ptCount val="5"/>
              <c:pt idx="0">
                <c:v>74</c:v>
              </c:pt>
              <c:pt idx="1">
                <c:v>243</c:v>
              </c:pt>
              <c:pt idx="2">
                <c:v>50</c:v>
              </c:pt>
              <c:pt idx="3">
                <c:v>4104</c:v>
              </c:pt>
              <c:pt idx="4">
                <c:v>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44</c:v>
              </c:pt>
              <c:pt idx="1">
                <c:v>68</c:v>
              </c:pt>
            </c:numLit>
          </c:val>
        </c:ser>
        <c:ser>
          <c:idx val="1"/>
          <c:order val="1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42</c:v>
              </c:pt>
              <c:pt idx="1">
                <c:v>39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17</c:v>
              </c:pt>
              <c:pt idx="1">
                <c:v>43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42</c:v>
              </c:pt>
              <c:pt idx="1">
                <c:v>15</c:v>
              </c:pt>
              <c:pt idx="2">
                <c:v>5</c:v>
              </c:pt>
              <c:pt idx="3">
                <c:v>6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39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23</c:v>
              </c:pt>
              <c:pt idx="1">
                <c:v>10</c:v>
              </c:pt>
              <c:pt idx="2">
                <c:v>8</c:v>
              </c:pt>
              <c:pt idx="3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3066</c:v>
              </c:pt>
              <c:pt idx="1">
                <c:v>42</c:v>
              </c:pt>
              <c:pt idx="2">
                <c:v>44</c:v>
              </c:pt>
              <c:pt idx="3">
                <c:v>17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Нажать на кнопку позвонить</c:v>
              </c:pt>
              <c:pt idx="2">
                <c:v>Переход на сайт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4473</c:v>
              </c:pt>
              <c:pt idx="1">
                <c:v>68</c:v>
              </c:pt>
              <c:pt idx="2">
                <c:v>39</c:v>
              </c:pt>
              <c:pt idx="3">
                <c:v>43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4583</c:v>
              </c:pt>
              <c:pt idx="1">
                <c:v>40</c:v>
              </c:pt>
              <c:pt idx="2">
                <c:v>7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3"/>
              <c:pt idx="0">
                <c:v>Apple</c:v>
              </c:pt>
              <c:pt idx="1">
                <c:v>Samsung</c:v>
              </c:pt>
              <c:pt idx="2">
                <c:v>Xiaomi</c:v>
              </c:pt>
              <c:pt idx="3">
                <c:v>Huawei</c:v>
              </c:pt>
              <c:pt idx="4">
                <c:v>Realme</c:v>
              </c:pt>
              <c:pt idx="5">
                <c:v>undefined</c:v>
              </c:pt>
              <c:pt idx="6">
                <c:v>Infinix</c:v>
              </c:pt>
              <c:pt idx="7">
                <c:v>Tecno</c:v>
              </c:pt>
              <c:pt idx="8">
                <c:v>OPPO</c:v>
              </c:pt>
              <c:pt idx="9">
                <c:v>HONOR</c:v>
              </c:pt>
              <c:pt idx="10">
                <c:v>Vivo</c:v>
              </c:pt>
              <c:pt idx="11">
                <c:v>Google</c:v>
              </c:pt>
              <c:pt idx="12">
                <c:v>Nokia</c:v>
              </c:pt>
              <c:pt idx="13">
                <c:v>ASUS</c:v>
              </c:pt>
              <c:pt idx="14">
                <c:v>ZTE</c:v>
              </c:pt>
              <c:pt idx="15">
                <c:v>OnePlus</c:v>
              </c:pt>
              <c:pt idx="16">
                <c:v>Oysters</c:v>
              </c:pt>
              <c:pt idx="17">
                <c:v>Transsion</c:v>
              </c:pt>
              <c:pt idx="18">
                <c:v>Motorola</c:v>
              </c:pt>
              <c:pt idx="19">
                <c:v>Lenovo</c:v>
              </c:pt>
              <c:pt idx="20">
                <c:v>Sony</c:v>
              </c:pt>
              <c:pt idx="21">
                <c:v>Explay</c:v>
              </c:pt>
              <c:pt idx="22">
                <c:v>Blackview</c:v>
              </c:pt>
            </c:strLit>
          </c:cat>
          <c:val>
            <c:numLit>
              <c:ptCount val="23"/>
              <c:pt idx="0">
                <c:v>2062</c:v>
              </c:pt>
              <c:pt idx="1">
                <c:v>863</c:v>
              </c:pt>
              <c:pt idx="2">
                <c:v>759</c:v>
              </c:pt>
              <c:pt idx="3">
                <c:v>437</c:v>
              </c:pt>
              <c:pt idx="4">
                <c:v>174</c:v>
              </c:pt>
              <c:pt idx="5">
                <c:v>74</c:v>
              </c:pt>
              <c:pt idx="6">
                <c:v>70</c:v>
              </c:pt>
              <c:pt idx="7">
                <c:v>42</c:v>
              </c:pt>
              <c:pt idx="8">
                <c:v>40</c:v>
              </c:pt>
              <c:pt idx="9">
                <c:v>38</c:v>
              </c:pt>
              <c:pt idx="10">
                <c:v>36</c:v>
              </c:pt>
              <c:pt idx="11">
                <c:v>14</c:v>
              </c:pt>
              <c:pt idx="12">
                <c:v>5</c:v>
              </c:pt>
              <c:pt idx="13">
                <c:v>3</c:v>
              </c:pt>
              <c:pt idx="14">
                <c:v>2</c:v>
              </c:pt>
              <c:pt idx="15">
                <c:v>2</c:v>
              </c:pt>
              <c:pt idx="16">
                <c:v>2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  <c:pt idx="21">
                <c:v>1</c:v>
              </c:pt>
              <c:pt idx="2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989794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  <Relationship Id="rId5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chart" Target="../charts/chart9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Фабрика красоты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л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раснодарский край, Сочи, жилой район Адлер, Кирпичная улица, 24, корп.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45.89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раснодарский край, Сочи, жилой район Адлер, Кирпичная улица, 24, корп.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Нажать на кнопку позвонить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раснодарский край, Сочи, жилой район Адлер, Кирпичная улица, 24, корп.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2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02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95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3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9.47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раснодарский край, Сочи, жилой район Адлер, Кирпичная улица, 24, корп. 1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раснодарский край, Сочи, жилой район Адлер, Кирпичная улица, 24, корп.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45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55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9">
  <a:themeElements>
    <a:clrScheme name="Theme9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2023-08-01T09:21:09Z</dcterms:created>
  <dcterms:modified xsi:type="dcterms:W3CDTF">2023-08-01T09:21:09Z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