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</Type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1256</c:v>
              </c:pt>
              <c:pt idx="1">
                <c:v>72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Vivo</c:v>
              </c:pt>
              <c:pt idx="9">
                <c:v>TP-Link</c:v>
              </c:pt>
              <c:pt idx="10">
                <c:v>Tecno</c:v>
              </c:pt>
              <c:pt idx="11">
                <c:v>Blackview</c:v>
              </c:pt>
              <c:pt idx="12">
                <c:v>Sony</c:v>
              </c:pt>
              <c:pt idx="13">
                <c:v>ZTE</c:v>
              </c:pt>
              <c:pt idx="14">
                <c:v>OPPO</c:v>
              </c:pt>
              <c:pt idx="15">
                <c:v>LG Electronics</c:v>
              </c:pt>
              <c:pt idx="16">
                <c:v>HONOR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429</c:v>
              </c:pt>
              <c:pt idx="1">
                <c:v>350</c:v>
              </c:pt>
              <c:pt idx="2">
                <c:v>208</c:v>
              </c:pt>
              <c:pt idx="3">
                <c:v>87</c:v>
              </c:pt>
              <c:pt idx="4">
                <c:v>76</c:v>
              </c:pt>
              <c:pt idx="5">
                <c:v>57</c:v>
              </c:pt>
              <c:pt idx="6">
                <c:v>39</c:v>
              </c:pt>
              <c:pt idx="7">
                <c:v>18</c:v>
              </c:pt>
              <c:pt idx="8">
                <c:v>12</c:v>
              </c:pt>
              <c:pt idx="9">
                <c:v>9</c:v>
              </c:pt>
              <c:pt idx="10">
                <c:v>8</c:v>
              </c:pt>
              <c:pt idx="11">
                <c:v>8</c:v>
              </c:pt>
              <c:pt idx="12">
                <c:v>6</c:v>
              </c:pt>
              <c:pt idx="13">
                <c:v>5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1068</c:v>
              </c:pt>
              <c:pt idx="1">
                <c:v>48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Realme</c:v>
              </c:pt>
              <c:pt idx="4">
                <c:v>undefined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TP-Link</c:v>
              </c:pt>
              <c:pt idx="9">
                <c:v>Vivo</c:v>
              </c:pt>
              <c:pt idx="10">
                <c:v>Tecno</c:v>
              </c:pt>
              <c:pt idx="11">
                <c:v>ZTE</c:v>
              </c:pt>
              <c:pt idx="12">
                <c:v>OPPO</c:v>
              </c:pt>
              <c:pt idx="13">
                <c:v>HONOR</c:v>
              </c:pt>
              <c:pt idx="14">
                <c:v>Blackview</c:v>
              </c:pt>
              <c:pt idx="15">
                <c:v>LG Electronics</c:v>
              </c:pt>
              <c:pt idx="16">
                <c:v>Sony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336</c:v>
              </c:pt>
              <c:pt idx="1">
                <c:v>330</c:v>
              </c:pt>
              <c:pt idx="2">
                <c:v>170</c:v>
              </c:pt>
              <c:pt idx="3">
                <c:v>59</c:v>
              </c:pt>
              <c:pt idx="4">
                <c:v>58</c:v>
              </c:pt>
              <c:pt idx="5">
                <c:v>57</c:v>
              </c:pt>
              <c:pt idx="6">
                <c:v>33</c:v>
              </c:pt>
              <c:pt idx="7">
                <c:v>20</c:v>
              </c:pt>
              <c:pt idx="8">
                <c:v>11</c:v>
              </c:pt>
              <c:pt idx="9">
                <c:v>10</c:v>
              </c:pt>
              <c:pt idx="10">
                <c:v>7</c:v>
              </c:pt>
              <c:pt idx="11">
                <c:v>5</c:v>
              </c:pt>
              <c:pt idx="12">
                <c:v>4</c:v>
              </c:pt>
              <c:pt idx="13">
                <c:v>4</c:v>
              </c:pt>
              <c:pt idx="14">
                <c:v>3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ПК</c:v>
              </c:pt>
              <c:pt idx="1">
                <c:v>Мобильные устройства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undefined</c:v>
              </c:pt>
              <c:pt idx="1">
                <c:v>Apple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2023-08-01T15:06:02Z</dcterms:created>
  <dcterms:modified xsi:type="dcterms:W3CDTF">2023-08-01T15:06:02Z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