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presProps" Target="presProps.xml"/>
  <Relationship Id="rId21" Type="http://schemas.openxmlformats.org/officeDocument/2006/relationships/viewProps" Target="viewProps.xml"/>
  <Relationship Id="rId2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99186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chart" Target="../charts/chart10.xml"/>
  <Relationship Id="rId4" Type="http://schemas.openxmlformats.org/officeDocument/2006/relationships/chart" Target="../charts/chart11.xml"/>
  <Relationship Id="rId5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2.xml"/>
  <Relationship Id="rId3" Type="http://schemas.openxmlformats.org/officeDocument/2006/relationships/chart" Target="../charts/chart13.xml"/>
  <Relationship Id="rId4" Type="http://schemas.openxmlformats.org/officeDocument/2006/relationships/chart" Target="../charts/chart14.xml"/>
  <Relationship Id="rId5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5.xml"/>
  <Relationship Id="rId3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6.xml"/>
  <Relationship Id="rId3" Type="http://schemas.openxmlformats.org/officeDocument/2006/relationships/chart" Target="../charts/chart17.xml"/>
  <Relationship Id="rId4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8.xml"/>
  <Relationship Id="rId3" Type="http://schemas.openxmlformats.org/officeDocument/2006/relationships/chart" Target="../charts/chart19.xml"/>
  <Relationship Id="rId4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chart" Target="../charts/chart21.xml"/>
  <Relationship Id="rId4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2.xml"/>
  <Relationship Id="rId3" Type="http://schemas.openxmlformats.org/officeDocument/2006/relationships/image" Target="../media/background_16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VitaLif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2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7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45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2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9.49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5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6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4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0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.38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3.33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7.5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15.6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меньшилось на 95.38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2023-08-01T15:06:50Z</dcterms:created>
  <dcterms:modified xsi:type="dcterms:W3CDTF">2023-08-01T15:06:50Z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