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</Type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22</c:v>
              </c:pt>
              <c:pt idx="1">
                <c:v>71</c:v>
              </c:pt>
              <c:pt idx="2">
                <c:v>33</c:v>
              </c:pt>
              <c:pt idx="3">
                <c:v>1008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21</c:v>
              </c:pt>
              <c:pt idx="1">
                <c:v>78</c:v>
              </c:pt>
              <c:pt idx="2">
                <c:v>20</c:v>
              </c:pt>
              <c:pt idx="3">
                <c:v>1100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Нажать на кнопку позвонить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3"/>
              <c:pt idx="0">
                <c:v>Яндекс.Поиск</c:v>
              </c:pt>
              <c:pt idx="1">
                <c:v>Яндекс.Карты моб. приложение</c:v>
              </c:pt>
              <c:pt idx="2">
                <c:v>Яндекс.Карты</c:v>
              </c:pt>
            </c:strLit>
          </c:cat>
          <c:val>
            <c:numLit>
              <c:ptCount val="3"/>
              <c:pt idx="0">
                <c:v>27</c:v>
              </c:pt>
              <c:pt idx="1">
                <c:v>3</c:v>
              </c:pt>
              <c:pt idx="2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Построение маршрута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3"/>
              <c:pt idx="0">
                <c:v>Яндекс.Карты моб. приложение</c:v>
              </c:pt>
              <c:pt idx="1">
                <c:v>Яндекс.Навигатор</c:v>
              </c:pt>
              <c:pt idx="2">
                <c:v>Яндекс.Поиск</c:v>
              </c:pt>
            </c:strLit>
          </c:cat>
          <c:val>
            <c:numLit>
              <c:ptCount val="3"/>
              <c:pt idx="0">
                <c:v>23</c:v>
              </c:pt>
              <c:pt idx="1">
                <c:v>6</c:v>
              </c:pt>
              <c:pt idx="2">
                <c:v>3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Яндекс.Поиск</c:v>
              </c:pt>
            </c:strLit>
          </c:cat>
          <c:val>
            <c:numLit>
              <c:ptCount val="1"/>
              <c:pt idx="0">
                <c:v>15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Нажать на кнопку позвонить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4"/>
              <c:pt idx="0">
                <c:v>Яндекс.Поиск</c:v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Яндекс.Навигатор</c:v>
              </c:pt>
            </c:strLit>
          </c:cat>
          <c:val>
            <c:numLit>
              <c:ptCount val="4"/>
              <c:pt idx="0">
                <c:v>4</c:v>
              </c:pt>
              <c:pt idx="1">
                <c:v>3</c:v>
              </c:pt>
              <c:pt idx="2">
                <c:v>3</c:v>
              </c:pt>
              <c:pt idx="3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Построение маршрута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4"/>
              <c:pt idx="0">
                <c:v>Яндекс.Карты моб. приложение</c:v>
              </c:pt>
              <c:pt idx="1">
                <c:v>Яндекс.Навигатор</c:v>
              </c:pt>
              <c:pt idx="2">
                <c:v>Яндекс.Поиск</c:v>
              </c:pt>
              <c:pt idx="3">
                <c:v>Яндекс.Карты</c:v>
              </c:pt>
            </c:strLit>
          </c:cat>
          <c:val>
            <c:numLit>
              <c:ptCount val="4"/>
              <c:pt idx="0">
                <c:v>3</c:v>
              </c:pt>
              <c:pt idx="1">
                <c:v>3</c:v>
              </c:pt>
              <c:pt idx="2">
                <c:v>3</c:v>
              </c:pt>
              <c:pt idx="3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Яндекс.Поиск</c:v>
              </c:pt>
            </c:strLit>
          </c:cat>
          <c:val>
            <c:numLit>
              <c:ptCount val="1"/>
              <c:pt idx="0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Нажать на кнопку позвонить</c:v>
              </c:pt>
              <c:pt idx="3">
                <c:v>Построение маршрута</c:v>
              </c:pt>
            </c:strLit>
          </c:cat>
          <c:val>
            <c:numLit>
              <c:ptCount val="4"/>
              <c:pt idx="0">
                <c:v>1134</c:v>
              </c:pt>
              <c:pt idx="1">
                <c:v>47</c:v>
              </c:pt>
              <c:pt idx="2">
                <c:v>15</c:v>
              </c:pt>
              <c:pt idx="3">
                <c:v>27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Нажать на кнопку позвонить</c:v>
              </c:pt>
              <c:pt idx="3">
                <c:v>Построение маршрута</c:v>
              </c:pt>
            </c:strLit>
          </c:cat>
          <c:val>
            <c:numLit>
              <c:ptCount val="4"/>
              <c:pt idx="0">
                <c:v>1219</c:v>
              </c:pt>
              <c:pt idx="1">
                <c:v>47</c:v>
              </c:pt>
              <c:pt idx="2">
                <c:v>31</c:v>
              </c:pt>
              <c:pt idx="3">
                <c:v>32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Построение маршрута</c:v>
              </c:pt>
              <c:pt idx="3">
                <c:v>Нажать на кнопку позвонить</c:v>
              </c:pt>
            </c:strLit>
          </c:cat>
          <c:val>
            <c:numLit>
              <c:ptCount val="4"/>
              <c:pt idx="0">
                <c:v>934</c:v>
              </c:pt>
              <c:pt idx="1">
                <c:v>17</c:v>
              </c:pt>
              <c:pt idx="2">
                <c:v>18</c:v>
              </c:pt>
              <c:pt idx="3">
                <c:v>8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Нажать на кнопку позвонить</c:v>
              </c:pt>
              <c:pt idx="3">
                <c:v>Построение маршрута</c:v>
              </c:pt>
            </c:strLit>
          </c:cat>
          <c:val>
            <c:numLit>
              <c:ptCount val="4"/>
              <c:pt idx="0">
                <c:v>1080</c:v>
              </c:pt>
              <c:pt idx="1">
                <c:v>15</c:v>
              </c:pt>
              <c:pt idx="2">
                <c:v>11</c:v>
              </c:pt>
              <c:pt idx="3">
                <c:v>10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20</c:v>
              </c:pt>
              <c:pt idx="1">
                <c:v>33</c:v>
              </c:pt>
              <c:pt idx="2">
                <c:v>12</c:v>
              </c:pt>
              <c:pt idx="3">
                <c:v>869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27</c:v>
              </c:pt>
              <c:pt idx="1">
                <c:v>47</c:v>
              </c:pt>
              <c:pt idx="2">
                <c:v>8</c:v>
              </c:pt>
              <c:pt idx="3">
                <c:v>998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3"/>
              <c:pt idx="0">
                <c:v>Показ профиля</c:v>
              </c:pt>
              <c:pt idx="1">
                <c:v>Переход на сайт</c:v>
              </c:pt>
              <c:pt idx="2">
                <c:v>Построение маршрута</c:v>
              </c:pt>
            </c:strLit>
          </c:cat>
          <c:val>
            <c:numLit>
              <c:ptCount val="3"/>
              <c:pt idx="0">
                <c:v>65</c:v>
              </c:pt>
              <c:pt idx="1">
                <c:v>4</c:v>
              </c:pt>
              <c:pt idx="2">
                <c:v>4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2"/>
              <c:pt idx="0">
                <c:v>Показ профиля</c:v>
              </c:pt>
              <c:pt idx="1">
                <c:v>Переход на сайт</c:v>
              </c:pt>
            </c:strLit>
          </c:cat>
          <c:val>
            <c:numLit>
              <c:ptCount val="2"/>
              <c:pt idx="0">
                <c:v>3</c:v>
              </c:pt>
              <c:pt idx="1">
                <c:v>1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1"/>
              <c:pt idx="0">
                <c:v>Показ профиля</c:v>
              </c:pt>
            </c:strLit>
          </c:cat>
          <c:val>
            <c:numLit>
              <c:ptCount val="1"/>
              <c:pt idx="0">
                <c:v>5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3"/>
              <c:pt idx="0">
                <c:v>Мобильные устройства</c:v>
              </c:pt>
              <c:pt idx="1">
                <c:v>ПК</c:v>
              </c:pt>
              <c:pt idx="2">
                <c:v>Планшеты</c:v>
              </c:pt>
            </c:strLit>
          </c:cat>
          <c:val>
            <c:numLit>
              <c:ptCount val="3"/>
              <c:pt idx="0">
                <c:v>1256</c:v>
              </c:pt>
              <c:pt idx="1">
                <c:v>72</c:v>
              </c:pt>
              <c:pt idx="2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Смартфоны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Смартфоны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21"/>
              <c:pt idx="0">
                <c:v>Apple</c:v>
              </c:pt>
              <c:pt idx="1">
                <c:v>Xiaomi</c:v>
              </c:pt>
              <c:pt idx="2">
                <c:v>Samsung</c:v>
              </c:pt>
              <c:pt idx="3">
                <c:v>undefined</c:v>
              </c:pt>
              <c:pt idx="4">
                <c:v>Realme</c:v>
              </c:pt>
              <c:pt idx="5">
                <c:v>Huawei</c:v>
              </c:pt>
              <c:pt idx="6">
                <c:v>Infinix</c:v>
              </c:pt>
              <c:pt idx="7">
                <c:v>OnePlus</c:v>
              </c:pt>
              <c:pt idx="8">
                <c:v>Vivo</c:v>
              </c:pt>
              <c:pt idx="9">
                <c:v>TP-Link</c:v>
              </c:pt>
              <c:pt idx="10">
                <c:v>Tecno</c:v>
              </c:pt>
              <c:pt idx="11">
                <c:v>Blackview</c:v>
              </c:pt>
              <c:pt idx="12">
                <c:v>Sony</c:v>
              </c:pt>
              <c:pt idx="13">
                <c:v>ZTE</c:v>
              </c:pt>
              <c:pt idx="14">
                <c:v>OPPO</c:v>
              </c:pt>
              <c:pt idx="15">
                <c:v>LG Electronics</c:v>
              </c:pt>
              <c:pt idx="16">
                <c:v>HONOR</c:v>
              </c:pt>
              <c:pt idx="17">
                <c:v>Google</c:v>
              </c:pt>
              <c:pt idx="18">
                <c:v>ASUS</c:v>
              </c:pt>
              <c:pt idx="19">
                <c:v>BQ</c:v>
              </c:pt>
              <c:pt idx="20">
                <c:v>Transsion</c:v>
              </c:pt>
            </c:strLit>
          </c:cat>
          <c:val>
            <c:numLit>
              <c:ptCount val="21"/>
              <c:pt idx="0">
                <c:v>429</c:v>
              </c:pt>
              <c:pt idx="1">
                <c:v>350</c:v>
              </c:pt>
              <c:pt idx="2">
                <c:v>208</c:v>
              </c:pt>
              <c:pt idx="3">
                <c:v>87</c:v>
              </c:pt>
              <c:pt idx="4">
                <c:v>76</c:v>
              </c:pt>
              <c:pt idx="5">
                <c:v>57</c:v>
              </c:pt>
              <c:pt idx="6">
                <c:v>39</c:v>
              </c:pt>
              <c:pt idx="7">
                <c:v>18</c:v>
              </c:pt>
              <c:pt idx="8">
                <c:v>12</c:v>
              </c:pt>
              <c:pt idx="9">
                <c:v>9</c:v>
              </c:pt>
              <c:pt idx="10">
                <c:v>8</c:v>
              </c:pt>
              <c:pt idx="11">
                <c:v>8</c:v>
              </c:pt>
              <c:pt idx="12">
                <c:v>6</c:v>
              </c:pt>
              <c:pt idx="13">
                <c:v>5</c:v>
              </c:pt>
              <c:pt idx="14">
                <c:v>5</c:v>
              </c:pt>
              <c:pt idx="15">
                <c:v>4</c:v>
              </c:pt>
              <c:pt idx="16">
                <c:v>3</c:v>
              </c:pt>
              <c:pt idx="17">
                <c:v>2</c:v>
              </c:pt>
              <c:pt idx="18">
                <c:v>1</c:v>
              </c:pt>
              <c:pt idx="19">
                <c:v>1</c:v>
              </c:pt>
              <c:pt idx="20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2"/>
              <c:pt idx="0">
                <c:v>Мобильные устройства</c:v>
              </c:pt>
              <c:pt idx="1">
                <c:v>ПК</c:v>
              </c:pt>
            </c:strLit>
          </c:cat>
          <c:val>
            <c:numLit>
              <c:ptCount val="2"/>
              <c:pt idx="0">
                <c:v>1068</c:v>
              </c:pt>
              <c:pt idx="1">
                <c:v>48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Смартфоны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Смартфоны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21"/>
              <c:pt idx="0">
                <c:v>Apple</c:v>
              </c:pt>
              <c:pt idx="1">
                <c:v>Xiaomi</c:v>
              </c:pt>
              <c:pt idx="2">
                <c:v>Samsung</c:v>
              </c:pt>
              <c:pt idx="3">
                <c:v>Realme</c:v>
              </c:pt>
              <c:pt idx="4">
                <c:v>undefined</c:v>
              </c:pt>
              <c:pt idx="5">
                <c:v>Huawei</c:v>
              </c:pt>
              <c:pt idx="6">
                <c:v>Infinix</c:v>
              </c:pt>
              <c:pt idx="7">
                <c:v>OnePlus</c:v>
              </c:pt>
              <c:pt idx="8">
                <c:v>TP-Link</c:v>
              </c:pt>
              <c:pt idx="9">
                <c:v>Vivo</c:v>
              </c:pt>
              <c:pt idx="10">
                <c:v>Tecno</c:v>
              </c:pt>
              <c:pt idx="11">
                <c:v>ZTE</c:v>
              </c:pt>
              <c:pt idx="12">
                <c:v>OPPO</c:v>
              </c:pt>
              <c:pt idx="13">
                <c:v>HONOR</c:v>
              </c:pt>
              <c:pt idx="14">
                <c:v>Blackview</c:v>
              </c:pt>
              <c:pt idx="15">
                <c:v>LG Electronics</c:v>
              </c:pt>
              <c:pt idx="16">
                <c:v>Sony</c:v>
              </c:pt>
              <c:pt idx="17">
                <c:v>Google</c:v>
              </c:pt>
              <c:pt idx="18">
                <c:v>ASUS</c:v>
              </c:pt>
              <c:pt idx="19">
                <c:v>BQ</c:v>
              </c:pt>
              <c:pt idx="20">
                <c:v>Transsion</c:v>
              </c:pt>
            </c:strLit>
          </c:cat>
          <c:val>
            <c:numLit>
              <c:ptCount val="21"/>
              <c:pt idx="0">
                <c:v>336</c:v>
              </c:pt>
              <c:pt idx="1">
                <c:v>330</c:v>
              </c:pt>
              <c:pt idx="2">
                <c:v>170</c:v>
              </c:pt>
              <c:pt idx="3">
                <c:v>59</c:v>
              </c:pt>
              <c:pt idx="4">
                <c:v>58</c:v>
              </c:pt>
              <c:pt idx="5">
                <c:v>57</c:v>
              </c:pt>
              <c:pt idx="6">
                <c:v>33</c:v>
              </c:pt>
              <c:pt idx="7">
                <c:v>20</c:v>
              </c:pt>
              <c:pt idx="8">
                <c:v>11</c:v>
              </c:pt>
              <c:pt idx="9">
                <c:v>10</c:v>
              </c:pt>
              <c:pt idx="10">
                <c:v>7</c:v>
              </c:pt>
              <c:pt idx="11">
                <c:v>5</c:v>
              </c:pt>
              <c:pt idx="12">
                <c:v>4</c:v>
              </c:pt>
              <c:pt idx="13">
                <c:v>4</c:v>
              </c:pt>
              <c:pt idx="14">
                <c:v>3</c:v>
              </c:pt>
              <c:pt idx="15">
                <c:v>2</c:v>
              </c:pt>
              <c:pt idx="16">
                <c:v>2</c:v>
              </c:pt>
              <c:pt idx="17">
                <c:v>2</c:v>
              </c:pt>
              <c:pt idx="18">
                <c:v>1</c:v>
              </c:pt>
              <c:pt idx="19">
                <c:v>1</c:v>
              </c:pt>
              <c:pt idx="20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2"/>
              <c:pt idx="0">
                <c:v>ПК</c:v>
              </c:pt>
              <c:pt idx="1">
                <c:v>Мобильные устройства</c:v>
              </c:pt>
            </c:strLit>
          </c:cat>
          <c:val>
            <c:numLit>
              <c:ptCount val="2"/>
              <c:pt idx="0">
                <c:v>2</c:v>
              </c:pt>
              <c:pt idx="1">
                <c:v>2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Смартфоны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Смартфоны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2"/>
              <c:pt idx="0">
                <c:v>undefined</c:v>
              </c:pt>
              <c:pt idx="1">
                <c:v>Apple</c:v>
              </c:pt>
            </c:strLit>
          </c:cat>
          <c:val>
            <c:numLit>
              <c:ptCount val="2"/>
              <c:pt idx="0">
                <c:v>2</c:v>
              </c:pt>
              <c:pt idx="1">
                <c:v>2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4</c:v>
              </c:pt>
              <c:pt idx="1">
                <c:v>18</c:v>
              </c:pt>
              <c:pt idx="2">
                <c:v>1</c:v>
              </c:pt>
              <c:pt idx="3">
                <c:v>42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3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3"/>
              <c:pt idx="0">
                <c:v>Яндекс.Карты</c:v>
              </c:pt>
              <c:pt idx="1">
                <c:v>Яндекс.Навигатор</c:v>
              </c:pt>
              <c:pt idx="2">
                <c:v>Яндекс.Поиск</c:v>
              </c:pt>
            </c:strLit>
          </c:cat>
          <c:val>
            <c:numLit>
              <c:ptCount val="3"/>
              <c:pt idx="0">
                <c:v>1</c:v>
              </c:pt>
              <c:pt idx="1">
                <c:v>1</c:v>
              </c:pt>
              <c:pt idx="2">
                <c:v>3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47</c:v>
              </c:pt>
              <c:pt idx="1">
                <c:v>47</c:v>
              </c:pt>
            </c:numLit>
          </c:val>
        </c:ser>
        <c:ser>
          <c:idx val="1"/>
          <c:order val="1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15</c:v>
              </c:pt>
              <c:pt idx="1">
                <c:v>31</c:v>
              </c:pt>
            </c:numLit>
          </c:val>
        </c:ser>
        <c:ser>
          <c:idx val="2"/>
          <c:order val="2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27</c:v>
              </c:pt>
              <c:pt idx="1">
                <c:v>32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17</c:v>
              </c:pt>
              <c:pt idx="1">
                <c:v>15</c:v>
              </c:pt>
            </c:numLit>
          </c:val>
        </c:ser>
        <c:ser>
          <c:idx val="1"/>
          <c:order val="1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8</c:v>
              </c:pt>
              <c:pt idx="1">
                <c:v>11</c:v>
              </c:pt>
            </c:numLit>
          </c:val>
        </c:ser>
        <c:ser>
          <c:idx val="2"/>
          <c:order val="2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18</c:v>
              </c:pt>
              <c:pt idx="1">
                <c:v>10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4</c:v>
              </c:pt>
              <c:pt idx="1">
                <c:v>1</c:v>
              </c:pt>
            </c:numLit>
          </c:val>
        </c:ser>
        <c:ser>
          <c:idx val="1"/>
          <c:order val="1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4</c:v>
              </c:pt>
              <c:pt idx="1">
                <c:v>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Яндекс.Поиск</c:v>
              </c:pt>
            </c:strLit>
          </c:cat>
          <c:val>
            <c:numLit>
              <c:ptCount val="1"/>
              <c:pt idx="0">
                <c:v>47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2023-08-01T15:10:37Z</dcterms:created>
  <dcterms:modified xsi:type="dcterms:W3CDTF">2023-08-01T15:10:37Z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