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presProps" Target="presProps.xml"/>
  <Relationship Id="rId25" Type="http://schemas.openxmlformats.org/officeDocument/2006/relationships/viewProps" Target="viewProps.xml"/>
  <Relationship Id="rId26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22</c:v>
              </c:pt>
              <c:pt idx="1">
                <c:v>71</c:v>
              </c:pt>
              <c:pt idx="2">
                <c:v>33</c:v>
              </c:pt>
              <c:pt idx="3">
                <c:v>1008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21</c:v>
              </c:pt>
              <c:pt idx="1">
                <c:v>78</c:v>
              </c:pt>
              <c:pt idx="2">
                <c:v>20</c:v>
              </c:pt>
              <c:pt idx="3">
                <c:v>1100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27</c:v>
              </c:pt>
              <c:pt idx="1">
                <c:v>3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23</c:v>
              </c:pt>
              <c:pt idx="1">
                <c:v>6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15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3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1134</c:v>
              </c:pt>
              <c:pt idx="1">
                <c:v>47</c:v>
              </c:pt>
              <c:pt idx="2">
                <c:v>15</c:v>
              </c:pt>
              <c:pt idx="3">
                <c:v>27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1219</c:v>
              </c:pt>
              <c:pt idx="1">
                <c:v>47</c:v>
              </c:pt>
              <c:pt idx="2">
                <c:v>31</c:v>
              </c:pt>
              <c:pt idx="3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934</c:v>
              </c:pt>
              <c:pt idx="1">
                <c:v>17</c:v>
              </c:pt>
              <c:pt idx="2">
                <c:v>18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1080</c:v>
              </c:pt>
              <c:pt idx="1">
                <c:v>15</c:v>
              </c:pt>
              <c:pt idx="2">
                <c:v>11</c:v>
              </c:pt>
              <c:pt idx="3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20</c:v>
              </c:pt>
              <c:pt idx="1">
                <c:v>33</c:v>
              </c:pt>
              <c:pt idx="2">
                <c:v>12</c:v>
              </c:pt>
              <c:pt idx="3">
                <c:v>869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47</c:v>
              </c:pt>
              <c:pt idx="2">
                <c:v>8</c:v>
              </c:pt>
              <c:pt idx="3">
                <c:v>998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3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</c:strLit>
          </c:cat>
          <c:val>
            <c:numLit>
              <c:ptCount val="3"/>
              <c:pt idx="0">
                <c:v>65</c:v>
              </c:pt>
              <c:pt idx="1">
                <c:v>4</c:v>
              </c:pt>
              <c:pt idx="2">
                <c:v>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2"/>
              <c:pt idx="0">
                <c:v>Показ профиля</c:v>
              </c:pt>
              <c:pt idx="1">
                <c:v>Переход на сайт</c:v>
              </c:pt>
            </c:strLit>
          </c:cat>
          <c:val>
            <c:numLit>
              <c:ptCount val="2"/>
              <c:pt idx="0">
                <c:v>3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1"/>
              <c:pt idx="0">
                <c:v>Показ профиля</c:v>
              </c:pt>
            </c:strLit>
          </c:cat>
          <c:val>
            <c:numLit>
              <c:ptCount val="1"/>
              <c:pt idx="0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1256</c:v>
              </c:pt>
              <c:pt idx="1">
                <c:v>72</c:v>
              </c:pt>
              <c:pt idx="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Realme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Vivo</c:v>
              </c:pt>
              <c:pt idx="9">
                <c:v>TP-Link</c:v>
              </c:pt>
              <c:pt idx="10">
                <c:v>Tecno</c:v>
              </c:pt>
              <c:pt idx="11">
                <c:v>Blackview</c:v>
              </c:pt>
              <c:pt idx="12">
                <c:v>Sony</c:v>
              </c:pt>
              <c:pt idx="13">
                <c:v>ZTE</c:v>
              </c:pt>
              <c:pt idx="14">
                <c:v>OPPO</c:v>
              </c:pt>
              <c:pt idx="15">
                <c:v>LG Electronics</c:v>
              </c:pt>
              <c:pt idx="16">
                <c:v>HONOR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429</c:v>
              </c:pt>
              <c:pt idx="1">
                <c:v>350</c:v>
              </c:pt>
              <c:pt idx="2">
                <c:v>208</c:v>
              </c:pt>
              <c:pt idx="3">
                <c:v>87</c:v>
              </c:pt>
              <c:pt idx="4">
                <c:v>76</c:v>
              </c:pt>
              <c:pt idx="5">
                <c:v>57</c:v>
              </c:pt>
              <c:pt idx="6">
                <c:v>39</c:v>
              </c:pt>
              <c:pt idx="7">
                <c:v>18</c:v>
              </c:pt>
              <c:pt idx="8">
                <c:v>12</c:v>
              </c:pt>
              <c:pt idx="9">
                <c:v>9</c:v>
              </c:pt>
              <c:pt idx="10">
                <c:v>8</c:v>
              </c:pt>
              <c:pt idx="11">
                <c:v>8</c:v>
              </c:pt>
              <c:pt idx="12">
                <c:v>6</c:v>
              </c:pt>
              <c:pt idx="13">
                <c:v>5</c:v>
              </c:pt>
              <c:pt idx="14">
                <c:v>5</c:v>
              </c:pt>
              <c:pt idx="15">
                <c:v>4</c:v>
              </c:pt>
              <c:pt idx="16">
                <c:v>3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1068</c:v>
              </c:pt>
              <c:pt idx="1">
                <c:v>48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Realme</c:v>
              </c:pt>
              <c:pt idx="4">
                <c:v>undefined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TP-Link</c:v>
              </c:pt>
              <c:pt idx="9">
                <c:v>Vivo</c:v>
              </c:pt>
              <c:pt idx="10">
                <c:v>Tecno</c:v>
              </c:pt>
              <c:pt idx="11">
                <c:v>ZTE</c:v>
              </c:pt>
              <c:pt idx="12">
                <c:v>OPPO</c:v>
              </c:pt>
              <c:pt idx="13">
                <c:v>HONOR</c:v>
              </c:pt>
              <c:pt idx="14">
                <c:v>Blackview</c:v>
              </c:pt>
              <c:pt idx="15">
                <c:v>LG Electronics</c:v>
              </c:pt>
              <c:pt idx="16">
                <c:v>Sony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336</c:v>
              </c:pt>
              <c:pt idx="1">
                <c:v>330</c:v>
              </c:pt>
              <c:pt idx="2">
                <c:v>170</c:v>
              </c:pt>
              <c:pt idx="3">
                <c:v>59</c:v>
              </c:pt>
              <c:pt idx="4">
                <c:v>58</c:v>
              </c:pt>
              <c:pt idx="5">
                <c:v>57</c:v>
              </c:pt>
              <c:pt idx="6">
                <c:v>33</c:v>
              </c:pt>
              <c:pt idx="7">
                <c:v>20</c:v>
              </c:pt>
              <c:pt idx="8">
                <c:v>11</c:v>
              </c:pt>
              <c:pt idx="9">
                <c:v>10</c:v>
              </c:pt>
              <c:pt idx="10">
                <c:v>7</c:v>
              </c:pt>
              <c:pt idx="11">
                <c:v>5</c:v>
              </c:pt>
              <c:pt idx="12">
                <c:v>4</c:v>
              </c:pt>
              <c:pt idx="13">
                <c:v>4</c:v>
              </c:pt>
              <c:pt idx="14">
                <c:v>3</c:v>
              </c:pt>
              <c:pt idx="15">
                <c:v>2</c:v>
              </c:pt>
              <c:pt idx="16">
                <c:v>2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ПК</c:v>
              </c:pt>
              <c:pt idx="1">
                <c:v>Мобильные устройства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undefined</c:v>
              </c:pt>
              <c:pt idx="1">
                <c:v>Apple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</c:v>
              </c:pt>
              <c:pt idx="1">
                <c:v>18</c:v>
              </c:pt>
              <c:pt idx="2">
                <c:v>1</c:v>
              </c:pt>
              <c:pt idx="3">
                <c:v>42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1</c:v>
              </c:pt>
              <c:pt idx="1">
                <c:v>1</c:v>
              </c:pt>
              <c:pt idx="2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47</c:v>
              </c:pt>
              <c:pt idx="1">
                <c:v>47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15</c:v>
              </c:pt>
              <c:pt idx="1">
                <c:v>31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27</c:v>
              </c:pt>
              <c:pt idx="1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17</c:v>
              </c:pt>
              <c:pt idx="1">
                <c:v>15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18</c:v>
              </c:pt>
              <c:pt idx="1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991900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9.xml"/>
  <Relationship Id="rId3" Type="http://schemas.openxmlformats.org/officeDocument/2006/relationships/chart" Target="../charts/chart10.xml"/>
  <Relationship Id="rId4" Type="http://schemas.openxmlformats.org/officeDocument/2006/relationships/chart" Target="../charts/chart11.xml"/>
  <Relationship Id="rId5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2.xml"/>
  <Relationship Id="rId3" Type="http://schemas.openxmlformats.org/officeDocument/2006/relationships/chart" Target="../charts/chart13.xml"/>
  <Relationship Id="rId4" Type="http://schemas.openxmlformats.org/officeDocument/2006/relationships/chart" Target="../charts/chart14.xml"/>
  <Relationship Id="rId5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5.xml"/>
  <Relationship Id="rId3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6.xml"/>
  <Relationship Id="rId3" Type="http://schemas.openxmlformats.org/officeDocument/2006/relationships/chart" Target="../charts/chart17.xml"/>
  <Relationship Id="rId4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8.xml"/>
  <Relationship Id="rId3" Type="http://schemas.openxmlformats.org/officeDocument/2006/relationships/chart" Target="../charts/chart19.xml"/>
  <Relationship Id="rId4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0.xml"/>
  <Relationship Id="rId3" Type="http://schemas.openxmlformats.org/officeDocument/2006/relationships/chart" Target="../charts/chart21.xml"/>
  <Relationship Id="rId4" Type="http://schemas.openxmlformats.org/officeDocument/2006/relationships/image" Target="../media/background_1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2.xml"/>
  <Relationship Id="rId3" Type="http://schemas.openxmlformats.org/officeDocument/2006/relationships/image" Target="../media/background_16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3.xml"/>
  <Relationship Id="rId3" Type="http://schemas.openxmlformats.org/officeDocument/2006/relationships/chart" Target="../charts/chart24.xml"/>
  <Relationship Id="rId4" Type="http://schemas.openxmlformats.org/officeDocument/2006/relationships/image" Target="../media/background_17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5.xml"/>
  <Relationship Id="rId3" Type="http://schemas.openxmlformats.org/officeDocument/2006/relationships/chart" Target="../charts/chart26.xml"/>
  <Relationship Id="rId4" Type="http://schemas.openxmlformats.org/officeDocument/2006/relationships/image" Target="../media/background_18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7.xml"/>
  <Relationship Id="rId3" Type="http://schemas.openxmlformats.org/officeDocument/2006/relationships/chart" Target="../charts/chart28.xml"/>
  <Relationship Id="rId4" Type="http://schemas.openxmlformats.org/officeDocument/2006/relationships/image" Target="../media/background_19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0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  <Relationship Id="rId3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  <Relationship Id="rId3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image" Target="../media/background_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7.xml"/>
  <Relationship Id="rId3" Type="http://schemas.openxmlformats.org/officeDocument/2006/relationships/image" Target="../media/background_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VitaLife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л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27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7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45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72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9.49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5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6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4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0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.38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6572250"/>
          <a:chOff x="581025" y="476250"/>
          <a:chExt cx="10477500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3.33% визитов,  с сервиса Яндекс.Поиск содержат, достижение цели "Переход на сайт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6572250"/>
          <a:chOff x="581025" y="476250"/>
          <a:chExt cx="10477500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2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8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0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0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7.5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undefined занимают 50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50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15.63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меньшилось на 95.38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26">
  <a:themeElements>
    <a:clrScheme name="Theme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2023-08-01T15:12:08Z</dcterms:created>
  <dcterms:modified xsi:type="dcterms:W3CDTF">2023-08-01T15:12:08Z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