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9</c:v>
              </c:pt>
              <c:pt idx="1">
                <c:v>0</c:v>
              </c:pt>
              <c:pt idx="2">
                <c:v>133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39</c:v>
              </c:pt>
              <c:pt idx="1">
                <c:v>28</c:v>
              </c:pt>
              <c:pt idx="2">
                <c:v>291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</c:strLit>
          </c:cat>
          <c:val>
            <c:numLit>
              <c:ptCount val="3"/>
              <c:pt idx="0">
                <c:v>142</c:v>
              </c:pt>
              <c:pt idx="1">
                <c:v>2</c:v>
              </c:pt>
              <c:pt idx="2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358</c:v>
              </c:pt>
              <c:pt idx="1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274</c:v>
              </c:pt>
              <c:pt idx="1">
                <c:v>108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3"/>
              <c:pt idx="0">
                <c:v>undefined</c:v>
              </c:pt>
              <c:pt idx="1">
                <c:v>Xiaomi</c:v>
              </c:pt>
              <c:pt idx="2">
                <c:v>Samsung</c:v>
              </c:pt>
              <c:pt idx="3">
                <c:v>Apple</c:v>
              </c:pt>
              <c:pt idx="4">
                <c:v>Realme</c:v>
              </c:pt>
              <c:pt idx="5">
                <c:v>Huawei</c:v>
              </c:pt>
              <c:pt idx="6">
                <c:v>OnePlus</c:v>
              </c:pt>
              <c:pt idx="7">
                <c:v>OPPO</c:v>
              </c:pt>
              <c:pt idx="8">
                <c:v>Google</c:v>
              </c:pt>
              <c:pt idx="9">
                <c:v>Vivo</c:v>
              </c:pt>
              <c:pt idx="10">
                <c:v>Tecno</c:v>
              </c:pt>
              <c:pt idx="11">
                <c:v>ASUS</c:v>
              </c:pt>
              <c:pt idx="12">
                <c:v>Infinix</c:v>
              </c:pt>
            </c:strLit>
          </c:cat>
          <c:val>
            <c:numLit>
              <c:ptCount val="13"/>
              <c:pt idx="0">
                <c:v>141</c:v>
              </c:pt>
              <c:pt idx="1">
                <c:v>136</c:v>
              </c:pt>
              <c:pt idx="2">
                <c:v>34</c:v>
              </c:pt>
              <c:pt idx="3">
                <c:v>21</c:v>
              </c:pt>
              <c:pt idx="4">
                <c:v>14</c:v>
              </c:pt>
              <c:pt idx="5">
                <c:v>10</c:v>
              </c:pt>
              <c:pt idx="6">
                <c:v>6</c:v>
              </c:pt>
              <c:pt idx="7">
                <c:v>5</c:v>
              </c:pt>
              <c:pt idx="8">
                <c:v>4</c:v>
              </c:pt>
              <c:pt idx="9">
                <c:v>4</c:v>
              </c:pt>
              <c:pt idx="10">
                <c:v>3</c:v>
              </c:pt>
              <c:pt idx="11">
                <c:v>2</c:v>
              </c:pt>
              <c:pt idx="1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9192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chart" Target="../charts/chart5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Ракурс - улица Маяковского, 14, лит.Л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Маяковского, 14, лит.Л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152.1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Маяковского, 14, лит.Л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Маяковского, 14, лит.Л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69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Маяковского, 14, лит.Л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Маяковского, 14, лит.Л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37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3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2023-08-01T15:16:45Z</dcterms:created>
  <dcterms:modified xsi:type="dcterms:W3CDTF">2023-08-01T15:16:45Z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