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50</c:v>
              </c:pt>
              <c:pt idx="1">
                <c:v>24</c:v>
              </c:pt>
              <c:pt idx="2">
                <c:v>4</c:v>
              </c:pt>
              <c:pt idx="3">
                <c:v>512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114</c:v>
              </c:pt>
              <c:pt idx="1">
                <c:v>66</c:v>
              </c:pt>
              <c:pt idx="2">
                <c:v>11</c:v>
              </c:pt>
              <c:pt idx="3">
                <c:v>533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96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38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Яндекс.Бизнес сайт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Яндекс.Карты моб. приложение</c:v>
              </c:pt>
            </c:strLit>
          </c:cat>
          <c:val>
            <c:numLit>
              <c:ptCount val="4"/>
              <c:pt idx="0">
                <c:v>89</c:v>
              </c:pt>
              <c:pt idx="1">
                <c:v>3</c:v>
              </c:pt>
              <c:pt idx="2">
                <c:v>2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Яндекс.Бизнес сайт</c:v>
              </c:pt>
            </c:strLit>
          </c:cat>
          <c:val>
            <c:numLit>
              <c:ptCount val="3"/>
              <c:pt idx="0">
                <c:v>19</c:v>
              </c:pt>
              <c:pt idx="1">
                <c:v>12</c:v>
              </c:pt>
              <c:pt idx="2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Яндекс.Бизнес сайт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13</c:v>
              </c:pt>
              <c:pt idx="1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590</c:v>
              </c:pt>
              <c:pt idx="1">
                <c:v>26</c:v>
              </c:pt>
              <c:pt idx="2">
                <c:v>8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724</c:v>
              </c:pt>
              <c:pt idx="1">
                <c:v>96</c:v>
              </c:pt>
              <c:pt idx="2">
                <c:v>38</c:v>
              </c:pt>
              <c:pt idx="3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1766</c:v>
              </c:pt>
              <c:pt idx="1">
                <c:v>383</c:v>
              </c:pt>
              <c:pt idx="2">
                <c:v>41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3"/>
              <c:pt idx="0">
                <c:v>Samsung</c:v>
              </c:pt>
              <c:pt idx="1">
                <c:v>Xiaomi</c:v>
              </c:pt>
              <c:pt idx="2">
                <c:v>undefined</c:v>
              </c:pt>
              <c:pt idx="3">
                <c:v>Apple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Nokia</c:v>
              </c:pt>
              <c:pt idx="9">
                <c:v>Meizu</c:v>
              </c:pt>
              <c:pt idx="10">
                <c:v>Vivo</c:v>
              </c:pt>
              <c:pt idx="11">
                <c:v>Sony</c:v>
              </c:pt>
              <c:pt idx="12">
                <c:v>LG Electronics</c:v>
              </c:pt>
              <c:pt idx="13">
                <c:v>BQ</c:v>
              </c:pt>
              <c:pt idx="14">
                <c:v>ZTE</c:v>
              </c:pt>
              <c:pt idx="15">
                <c:v>Infinix</c:v>
              </c:pt>
              <c:pt idx="16">
                <c:v>Lenovo</c:v>
              </c:pt>
              <c:pt idx="17">
                <c:v>ASUS</c:v>
              </c:pt>
              <c:pt idx="18">
                <c:v>Google</c:v>
              </c:pt>
              <c:pt idx="19">
                <c:v>Transsion</c:v>
              </c:pt>
              <c:pt idx="20">
                <c:v>OnePlus</c:v>
              </c:pt>
              <c:pt idx="21">
                <c:v>TP-Link</c:v>
              </c:pt>
              <c:pt idx="22">
                <c:v>HONOR</c:v>
              </c:pt>
            </c:strLit>
          </c:cat>
          <c:val>
            <c:numLit>
              <c:ptCount val="23"/>
              <c:pt idx="0">
                <c:v>640</c:v>
              </c:pt>
              <c:pt idx="1">
                <c:v>621</c:v>
              </c:pt>
              <c:pt idx="2">
                <c:v>393</c:v>
              </c:pt>
              <c:pt idx="3">
                <c:v>233</c:v>
              </c:pt>
              <c:pt idx="4">
                <c:v>106</c:v>
              </c:pt>
              <c:pt idx="5">
                <c:v>63</c:v>
              </c:pt>
              <c:pt idx="6">
                <c:v>31</c:v>
              </c:pt>
              <c:pt idx="7">
                <c:v>17</c:v>
              </c:pt>
              <c:pt idx="8">
                <c:v>14</c:v>
              </c:pt>
              <c:pt idx="9">
                <c:v>11</c:v>
              </c:pt>
              <c:pt idx="10">
                <c:v>10</c:v>
              </c:pt>
              <c:pt idx="11">
                <c:v>9</c:v>
              </c:pt>
              <c:pt idx="12">
                <c:v>8</c:v>
              </c:pt>
              <c:pt idx="13">
                <c:v>8</c:v>
              </c:pt>
              <c:pt idx="14">
                <c:v>6</c:v>
              </c:pt>
              <c:pt idx="15">
                <c:v>6</c:v>
              </c:pt>
              <c:pt idx="16">
                <c:v>4</c:v>
              </c:pt>
              <c:pt idx="17">
                <c:v>3</c:v>
              </c:pt>
              <c:pt idx="18">
                <c:v>2</c:v>
              </c:pt>
              <c:pt idx="19">
                <c:v>2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06227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Bulvar - Бульвар Ивана Франко, 6Б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22.7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93% от количества целевого действия "Построение маршрута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визитов,  с сервиса Яндекс.Бизнес сайт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5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Нажать на кнопку позвонить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% визитов,  с сервиса Яндекс.Бизнес сайт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Samsung занимают 29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1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2023-08-09T18:41:51Z</dcterms:created>
  <dcterms:modified xsi:type="dcterms:W3CDTF">2023-08-09T18:41:51Z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