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5"/>
              <c:pt idx="0">
                <c:v>Яндекс.Бизнес сайт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</c:strLit>
          </c:cat>
          <c:val>
            <c:numLit>
              <c:ptCount val="5"/>
              <c:pt idx="0">
                <c:v>0</c:v>
              </c:pt>
              <c:pt idx="1">
                <c:v>135</c:v>
              </c:pt>
              <c:pt idx="2">
                <c:v>280</c:v>
              </c:pt>
              <c:pt idx="3">
                <c:v>44</c:v>
              </c:pt>
              <c:pt idx="4">
                <c:v>1838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>Яндекс.Бизнес сайт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</c:strLit>
          </c:cat>
          <c:val>
            <c:numLit>
              <c:ptCount val="5"/>
              <c:pt idx="0">
                <c:v>51</c:v>
              </c:pt>
              <c:pt idx="1">
                <c:v>104</c:v>
              </c:pt>
              <c:pt idx="2">
                <c:v>243</c:v>
              </c:pt>
              <c:pt idx="3">
                <c:v>32</c:v>
              </c:pt>
              <c:pt idx="4">
                <c:v>1054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45</c:v>
              </c:pt>
              <c:pt idx="1">
                <c:v>25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48</c:v>
              </c:pt>
              <c:pt idx="1">
                <c:v>33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38</c:v>
              </c:pt>
              <c:pt idx="1">
                <c:v>40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25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Яндекс.Бизнес сайт</c:v>
              </c:pt>
            </c:strLit>
          </c:cat>
          <c:val>
            <c:numLit>
              <c:ptCount val="4"/>
              <c:pt idx="0">
                <c:v>16</c:v>
              </c:pt>
              <c:pt idx="1">
                <c:v>10</c:v>
              </c:pt>
              <c:pt idx="2">
                <c:v>5</c:v>
              </c:pt>
              <c:pt idx="3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27</c:v>
              </c:pt>
              <c:pt idx="1">
                <c:v>10</c:v>
              </c:pt>
              <c:pt idx="2">
                <c:v>2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2297</c:v>
              </c:pt>
              <c:pt idx="1">
                <c:v>45</c:v>
              </c:pt>
              <c:pt idx="2">
                <c:v>48</c:v>
              </c:pt>
              <c:pt idx="3">
                <c:v>38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1484</c:v>
              </c:pt>
              <c:pt idx="1">
                <c:v>25</c:v>
              </c:pt>
              <c:pt idx="2">
                <c:v>33</c:v>
              </c:pt>
              <c:pt idx="3">
                <c:v>40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1455</c:v>
              </c:pt>
              <c:pt idx="1">
                <c:v>125</c:v>
              </c:pt>
              <c:pt idx="2">
                <c:v>6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9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Realme</c:v>
              </c:pt>
              <c:pt idx="5">
                <c:v>Huawei</c:v>
              </c:pt>
              <c:pt idx="6">
                <c:v>Tecno</c:v>
              </c:pt>
              <c:pt idx="7">
                <c:v>OPPO</c:v>
              </c:pt>
              <c:pt idx="8">
                <c:v>OnePlus</c:v>
              </c:pt>
              <c:pt idx="9">
                <c:v>Infinix</c:v>
              </c:pt>
              <c:pt idx="10">
                <c:v>Vivo</c:v>
              </c:pt>
              <c:pt idx="11">
                <c:v>HONOR</c:v>
              </c:pt>
              <c:pt idx="12">
                <c:v>Meizu</c:v>
              </c:pt>
              <c:pt idx="13">
                <c:v>Lenovo</c:v>
              </c:pt>
              <c:pt idx="14">
                <c:v>Sony</c:v>
              </c:pt>
              <c:pt idx="15">
                <c:v>Google</c:v>
              </c:pt>
              <c:pt idx="16">
                <c:v>Transsion</c:v>
              </c:pt>
              <c:pt idx="17">
                <c:v>HTC</c:v>
              </c:pt>
              <c:pt idx="18">
                <c:v>Nubia</c:v>
              </c:pt>
            </c:strLit>
          </c:cat>
          <c:val>
            <c:numLit>
              <c:ptCount val="19"/>
              <c:pt idx="0">
                <c:v>635</c:v>
              </c:pt>
              <c:pt idx="1">
                <c:v>394</c:v>
              </c:pt>
              <c:pt idx="2">
                <c:v>207</c:v>
              </c:pt>
              <c:pt idx="3">
                <c:v>161</c:v>
              </c:pt>
              <c:pt idx="4">
                <c:v>49</c:v>
              </c:pt>
              <c:pt idx="5">
                <c:v>41</c:v>
              </c:pt>
              <c:pt idx="6">
                <c:v>36</c:v>
              </c:pt>
              <c:pt idx="7">
                <c:v>15</c:v>
              </c:pt>
              <c:pt idx="8">
                <c:v>15</c:v>
              </c:pt>
              <c:pt idx="9">
                <c:v>9</c:v>
              </c:pt>
              <c:pt idx="10">
                <c:v>7</c:v>
              </c:pt>
              <c:pt idx="11">
                <c:v>4</c:v>
              </c:pt>
              <c:pt idx="12">
                <c:v>3</c:v>
              </c:pt>
              <c:pt idx="13">
                <c:v>2</c:v>
              </c:pt>
              <c:pt idx="14">
                <c:v>2</c:v>
              </c:pt>
              <c:pt idx="15">
                <c:v>2</c:v>
              </c:pt>
              <c:pt idx="16">
                <c:v>2</c:v>
              </c:pt>
              <c:pt idx="17">
                <c:v>1</c:v>
              </c:pt>
              <c:pt idx="18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284604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  <Relationship Id="rId5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chart" Target="../charts/chart9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Hamer Burger - Одесская улица, 4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август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ая улица, 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август 2023 уменьшилось на 35.39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ая улица, 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август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ая улица, 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37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8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52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8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1.11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ая улица, 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ая улица, 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40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0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2023-09-04T12:16:09Z</dcterms:created>
  <dcterms:modified xsi:type="dcterms:W3CDTF">2023-09-04T12:16:09Z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