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presProps" Target="presProps.xml"/>
  <Relationship Id="rId20" Type="http://schemas.openxmlformats.org/officeDocument/2006/relationships/viewProps" Target="viewProps.xml"/>
  <Relationship Id="rId21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21</c:v>
              </c:pt>
              <c:pt idx="1">
                <c:v>78</c:v>
              </c:pt>
              <c:pt idx="2">
                <c:v>20</c:v>
              </c:pt>
              <c:pt idx="3">
                <c:v>1100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73</c:v>
              </c:pt>
              <c:pt idx="2">
                <c:v>17</c:v>
              </c:pt>
              <c:pt idx="3">
                <c:v>1126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16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Яндекс.Поиск</c:v>
              </c:pt>
              <c:pt idx="1">
                <c:v>Яндекс.Карты моб. приложение</c:v>
              </c:pt>
            </c:strLit>
          </c:cat>
          <c:val>
            <c:numLit>
              <c:ptCount val="2"/>
              <c:pt idx="0">
                <c:v>9</c:v>
              </c:pt>
              <c:pt idx="1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6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1219</c:v>
              </c:pt>
              <c:pt idx="1">
                <c:v>47</c:v>
              </c:pt>
              <c:pt idx="2">
                <c:v>31</c:v>
              </c:pt>
              <c:pt idx="3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1243</c:v>
              </c:pt>
              <c:pt idx="1">
                <c:v>43</c:v>
              </c:pt>
              <c:pt idx="2">
                <c:v>22</c:v>
              </c:pt>
              <c:pt idx="3">
                <c:v>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1080</c:v>
              </c:pt>
              <c:pt idx="1">
                <c:v>15</c:v>
              </c:pt>
              <c:pt idx="2">
                <c:v>11</c:v>
              </c:pt>
              <c:pt idx="3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1153</c:v>
              </c:pt>
              <c:pt idx="1">
                <c:v>16</c:v>
              </c:pt>
              <c:pt idx="2">
                <c:v>11</c:v>
              </c:pt>
              <c:pt idx="3">
                <c:v>13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Переход на сайт</c:v>
              </c:pt>
            </c:strLit>
          </c:cat>
          <c:val>
            <c:numLit>
              <c:ptCount val="2"/>
              <c:pt idx="0">
                <c:v>3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1228</c:v>
              </c:pt>
              <c:pt idx="1">
                <c:v>86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0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Huawei</c:v>
              </c:pt>
              <c:pt idx="5">
                <c:v>Realme</c:v>
              </c:pt>
              <c:pt idx="6">
                <c:v>Tecno</c:v>
              </c:pt>
              <c:pt idx="7">
                <c:v>Infinix</c:v>
              </c:pt>
              <c:pt idx="8">
                <c:v>OPPO</c:v>
              </c:pt>
              <c:pt idx="9">
                <c:v>OUKITEL</c:v>
              </c:pt>
              <c:pt idx="10">
                <c:v>Vivo</c:v>
              </c:pt>
              <c:pt idx="11">
                <c:v>HONOR</c:v>
              </c:pt>
              <c:pt idx="12">
                <c:v>Motorola</c:v>
              </c:pt>
              <c:pt idx="13">
                <c:v>OnePlus</c:v>
              </c:pt>
              <c:pt idx="14">
                <c:v>Transsion</c:v>
              </c:pt>
              <c:pt idx="15">
                <c:v>Nokia</c:v>
              </c:pt>
              <c:pt idx="16">
                <c:v>ZTE</c:v>
              </c:pt>
              <c:pt idx="17">
                <c:v>LG Electronics</c:v>
              </c:pt>
              <c:pt idx="18">
                <c:v>ASUS</c:v>
              </c:pt>
              <c:pt idx="19">
                <c:v>TP-Link</c:v>
              </c:pt>
            </c:strLit>
          </c:cat>
          <c:val>
            <c:numLit>
              <c:ptCount val="20"/>
              <c:pt idx="0">
                <c:v>434</c:v>
              </c:pt>
              <c:pt idx="1">
                <c:v>391</c:v>
              </c:pt>
              <c:pt idx="2">
                <c:v>164</c:v>
              </c:pt>
              <c:pt idx="3">
                <c:v>143</c:v>
              </c:pt>
              <c:pt idx="4">
                <c:v>64</c:v>
              </c:pt>
              <c:pt idx="5">
                <c:v>53</c:v>
              </c:pt>
              <c:pt idx="6">
                <c:v>21</c:v>
              </c:pt>
              <c:pt idx="7">
                <c:v>8</c:v>
              </c:pt>
              <c:pt idx="8">
                <c:v>7</c:v>
              </c:pt>
              <c:pt idx="9">
                <c:v>6</c:v>
              </c:pt>
              <c:pt idx="10">
                <c:v>4</c:v>
              </c:pt>
              <c:pt idx="11">
                <c:v>4</c:v>
              </c:pt>
              <c:pt idx="12">
                <c:v>3</c:v>
              </c:pt>
              <c:pt idx="13">
                <c:v>3</c:v>
              </c:pt>
              <c:pt idx="14">
                <c:v>3</c:v>
              </c:pt>
              <c:pt idx="15">
                <c:v>2</c:v>
              </c:pt>
              <c:pt idx="16">
                <c:v>2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47</c:v>
              </c:pt>
              <c:pt idx="2">
                <c:v>8</c:v>
              </c:pt>
              <c:pt idx="3">
                <c:v>998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15</c:v>
              </c:pt>
              <c:pt idx="1">
                <c:v>46</c:v>
              </c:pt>
              <c:pt idx="2">
                <c:v>12</c:v>
              </c:pt>
              <c:pt idx="3">
                <c:v>1080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1151</c:v>
              </c:pt>
              <c:pt idx="1">
                <c:v>41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Realme</c:v>
              </c:pt>
              <c:pt idx="5">
                <c:v>Huawei</c:v>
              </c:pt>
              <c:pt idx="6">
                <c:v>Tecno</c:v>
              </c:pt>
              <c:pt idx="7">
                <c:v>OnePlus</c:v>
              </c:pt>
              <c:pt idx="8">
                <c:v>Infinix</c:v>
              </c:pt>
              <c:pt idx="9">
                <c:v>OUKITEL</c:v>
              </c:pt>
              <c:pt idx="10">
                <c:v>OPPO</c:v>
              </c:pt>
              <c:pt idx="11">
                <c:v>Transsion</c:v>
              </c:pt>
              <c:pt idx="12">
                <c:v>Motorola</c:v>
              </c:pt>
              <c:pt idx="13">
                <c:v>ASUS</c:v>
              </c:pt>
              <c:pt idx="14">
                <c:v>ZTE</c:v>
              </c:pt>
              <c:pt idx="15">
                <c:v>Vivo</c:v>
              </c:pt>
              <c:pt idx="16">
                <c:v>Nokia</c:v>
              </c:pt>
              <c:pt idx="17">
                <c:v>BQ</c:v>
              </c:pt>
              <c:pt idx="18">
                <c:v>Meizu</c:v>
              </c:pt>
              <c:pt idx="19">
                <c:v>TP-Link</c:v>
              </c:pt>
              <c:pt idx="20">
                <c:v>HONOR</c:v>
              </c:pt>
            </c:strLit>
          </c:cat>
          <c:val>
            <c:numLit>
              <c:ptCount val="21"/>
              <c:pt idx="0">
                <c:v>392</c:v>
              </c:pt>
              <c:pt idx="1">
                <c:v>359</c:v>
              </c:pt>
              <c:pt idx="2">
                <c:v>156</c:v>
              </c:pt>
              <c:pt idx="3">
                <c:v>100</c:v>
              </c:pt>
              <c:pt idx="4">
                <c:v>61</c:v>
              </c:pt>
              <c:pt idx="5">
                <c:v>52</c:v>
              </c:pt>
              <c:pt idx="6">
                <c:v>22</c:v>
              </c:pt>
              <c:pt idx="7">
                <c:v>11</c:v>
              </c:pt>
              <c:pt idx="8">
                <c:v>10</c:v>
              </c:pt>
              <c:pt idx="9">
                <c:v>8</c:v>
              </c:pt>
              <c:pt idx="10">
                <c:v>6</c:v>
              </c:pt>
              <c:pt idx="11">
                <c:v>3</c:v>
              </c:pt>
              <c:pt idx="12">
                <c:v>2</c:v>
              </c:pt>
              <c:pt idx="13">
                <c:v>2</c:v>
              </c:pt>
              <c:pt idx="14">
                <c:v>2</c:v>
              </c:pt>
              <c:pt idx="15">
                <c:v>2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47</c:v>
              </c:pt>
              <c:pt idx="1">
                <c:v>43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32</c:v>
              </c:pt>
              <c:pt idx="1">
                <c:v>22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31</c:v>
              </c:pt>
              <c:pt idx="1">
                <c:v>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15</c:v>
              </c:pt>
              <c:pt idx="1">
                <c:v>16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11</c:v>
              </c:pt>
              <c:pt idx="1">
                <c:v>11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10</c:v>
              </c:pt>
              <c:pt idx="1">
                <c:v>13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Яндекс.Карты моб. приложение</c:v>
              </c:pt>
              <c:pt idx="1">
                <c:v>Яндекс.Навигатор</c:v>
              </c:pt>
            </c:strLit>
          </c:cat>
          <c:val>
            <c:numLit>
              <c:ptCount val="2"/>
              <c:pt idx="0">
                <c:v>16</c:v>
              </c:pt>
              <c:pt idx="1">
                <c:v>6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Яндекс.Поиск</c:v>
              </c:pt>
              <c:pt idx="1">
                <c:v>Яндекс.Карты моб. приложение</c:v>
              </c:pt>
            </c:strLit>
          </c:cat>
          <c:val>
            <c:numLit>
              <c:ptCount val="2"/>
              <c:pt idx="0">
                <c:v>5</c:v>
              </c:pt>
              <c:pt idx="1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284609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3.xml"/>
  <Relationship Id="rId3" Type="http://schemas.openxmlformats.org/officeDocument/2006/relationships/chart" Target="../charts/chart14.xml"/>
  <Relationship Id="rId4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5.xml"/>
  <Relationship Id="rId3" Type="http://schemas.openxmlformats.org/officeDocument/2006/relationships/chart" Target="../charts/chart16.xml"/>
  <Relationship Id="rId4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7.xml"/>
  <Relationship Id="rId3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8.xml"/>
  <Relationship Id="rId3" Type="http://schemas.openxmlformats.org/officeDocument/2006/relationships/chart" Target="../charts/chart19.xml"/>
  <Relationship Id="rId4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0.xml"/>
  <Relationship Id="rId3" Type="http://schemas.openxmlformats.org/officeDocument/2006/relationships/chart" Target="../charts/chart21.xml"/>
  <Relationship Id="rId4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5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7.xml"/>
  <Relationship Id="rId3" Type="http://schemas.openxmlformats.org/officeDocument/2006/relationships/chart" Target="../charts/chart8.xml"/>
  <Relationship Id="rId4" Type="http://schemas.openxmlformats.org/officeDocument/2006/relationships/chart" Target="../charts/chart9.xml"/>
  <Relationship Id="rId5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0.xml"/>
  <Relationship Id="rId3" Type="http://schemas.openxmlformats.org/officeDocument/2006/relationships/chart" Target="../charts/chart11.xml"/>
  <Relationship Id="rId4" Type="http://schemas.openxmlformats.org/officeDocument/2006/relationships/chart" Target="../charts/chart12.xml"/>
  <Relationship Id="rId5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VitaLife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август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3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7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3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7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август 2023 увеличилось на -1.97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август 2023 увеличилось на -6.76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август 2023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август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август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август 2023 является - 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82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3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1.92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1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44% визитов,  с сервиса Яндекс.Поиск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48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2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83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6% от количества целевого действия "Построение маршрута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56% визитов,  с сервиса Яндекс.Поиск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100">
  <a:themeElements>
    <a:clrScheme name="Theme1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2023-09-04T12:17:02Z</dcterms:created>
  <dcterms:modified xsi:type="dcterms:W3CDTF">2023-09-04T12:17:02Z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