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presProps" Target="presProps.xml"/>
  <Relationship Id="rId31" Type="http://schemas.openxmlformats.org/officeDocument/2006/relationships/viewProps" Target="viewProps.xml"/>
  <Relationship Id="rId32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75</c:v>
              </c:pt>
              <c:pt idx="1">
                <c:v>67</c:v>
              </c:pt>
              <c:pt idx="2">
                <c:v>15</c:v>
              </c:pt>
              <c:pt idx="3">
                <c:v>1540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66</c:v>
              </c:pt>
              <c:pt idx="1">
                <c:v>86</c:v>
              </c:pt>
              <c:pt idx="2">
                <c:v>7</c:v>
              </c:pt>
              <c:pt idx="3">
                <c:v>1552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6</c:v>
              </c:pt>
              <c:pt idx="1">
                <c:v>7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10</c:v>
              </c:pt>
              <c:pt idx="1">
                <c:v>10</c:v>
              </c:pt>
            </c:numLit>
          </c:val>
        </c:ser>
        <c:ser>
          <c:idx val="2"/>
          <c:order val="2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3</c:v>
              </c:pt>
              <c:pt idx="1">
                <c:v>12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63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</c:strLit>
          </c:cat>
          <c:val>
            <c:numLit>
              <c:ptCount val="3"/>
              <c:pt idx="0">
                <c:v>21</c:v>
              </c:pt>
              <c:pt idx="1">
                <c:v>9</c:v>
              </c:pt>
              <c:pt idx="2">
                <c:v>3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Яндекс.Поиск</c:v>
              </c:pt>
              <c:pt idx="2">
                <c:v>Яндекс.Навигатор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15</c:v>
              </c:pt>
              <c:pt idx="1">
                <c:v>4</c:v>
              </c:pt>
              <c:pt idx="2">
                <c:v>3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42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</c:strLit>
          </c:cat>
          <c:val>
            <c:numLit>
              <c:ptCount val="3"/>
              <c:pt idx="0">
                <c:v>21</c:v>
              </c:pt>
              <c:pt idx="1">
                <c:v>12</c:v>
              </c:pt>
              <c:pt idx="2">
                <c:v>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Яндекс.Навигатор</c:v>
              </c:pt>
              <c:pt idx="2">
                <c:v>Яндекс.Карты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11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21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Яндекс.Карты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15</c:v>
              </c:pt>
              <c:pt idx="1">
                <c:v>3</c:v>
              </c:pt>
              <c:pt idx="2">
                <c:v>3</c:v>
              </c:pt>
              <c:pt idx="3">
                <c:v>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Яндекс.Поиск</c:v>
              </c:pt>
              <c:pt idx="2">
                <c:v>Яндекс.Навигатор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5</c:v>
              </c:pt>
              <c:pt idx="1">
                <c:v>5</c:v>
              </c:pt>
              <c:pt idx="2">
                <c:v>1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42</c:v>
              </c:pt>
              <c:pt idx="1">
                <c:v>66</c:v>
              </c:pt>
              <c:pt idx="2">
                <c:v>3</c:v>
              </c:pt>
              <c:pt idx="3">
                <c:v>545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35</c:v>
              </c:pt>
              <c:pt idx="1">
                <c:v>71</c:v>
              </c:pt>
              <c:pt idx="2">
                <c:v>5</c:v>
              </c:pt>
              <c:pt idx="3">
                <c:v>700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</c:strLit>
          </c:cat>
          <c:val>
            <c:numLit>
              <c:ptCount val="3"/>
              <c:pt idx="0">
                <c:v>8</c:v>
              </c:pt>
              <c:pt idx="1">
                <c:v>3</c:v>
              </c:pt>
              <c:pt idx="2">
                <c:v>3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Яндекс.Карты моб. приложение</c:v>
              </c:pt>
              <c:pt idx="1">
                <c:v>Яндекс.Поиск</c:v>
              </c:pt>
              <c:pt idx="2">
                <c:v>Яндекс.Карты</c:v>
              </c:pt>
            </c:strLit>
          </c:cat>
          <c:val>
            <c:numLit>
              <c:ptCount val="3"/>
              <c:pt idx="0">
                <c:v>13</c:v>
              </c:pt>
              <c:pt idx="1">
                <c:v>2</c:v>
              </c:pt>
              <c:pt idx="2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"/>
              <c:pt idx="0">
                <c:v>Яндекс.Поиск</c:v>
              </c:pt>
              <c:pt idx="1">
                <c:v>Яндекс.Карты</c:v>
              </c:pt>
            </c:strLit>
          </c:cat>
          <c:val>
            <c:numLit>
              <c:ptCount val="2"/>
              <c:pt idx="0">
                <c:v>5</c:v>
              </c:pt>
              <c:pt idx="1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7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Яндекс.Поиск</c:v>
              </c:pt>
              <c:pt idx="1">
                <c:v>Яндекс.Навигатор</c:v>
              </c:pt>
              <c:pt idx="2">
                <c:v>Яндекс.Карты моб. приложение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6</c:v>
              </c:pt>
              <c:pt idx="1">
                <c:v>2</c:v>
              </c:pt>
              <c:pt idx="2">
                <c:v>1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</c:strLit>
          </c:cat>
          <c:val>
            <c:numLit>
              <c:ptCount val="3"/>
              <c:pt idx="0">
                <c:v>5</c:v>
              </c:pt>
              <c:pt idx="1">
                <c:v>5</c:v>
              </c:pt>
              <c:pt idx="2">
                <c:v>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1697</c:v>
              </c:pt>
              <c:pt idx="1">
                <c:v>54</c:v>
              </c:pt>
              <c:pt idx="2">
                <c:v>19</c:v>
              </c:pt>
              <c:pt idx="3">
                <c:v>21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1711</c:v>
              </c:pt>
              <c:pt idx="1">
                <c:v>63</c:v>
              </c:pt>
              <c:pt idx="2">
                <c:v>33</c:v>
              </c:pt>
              <c:pt idx="3">
                <c:v>23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656</c:v>
              </c:pt>
              <c:pt idx="1">
                <c:v>26</c:v>
              </c:pt>
              <c:pt idx="2">
                <c:v>10</c:v>
              </c:pt>
              <c:pt idx="3">
                <c:v>9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811</c:v>
              </c:pt>
              <c:pt idx="1">
                <c:v>42</c:v>
              </c:pt>
              <c:pt idx="2">
                <c:v>35</c:v>
              </c:pt>
              <c:pt idx="3">
                <c:v>14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65</c:v>
              </c:pt>
              <c:pt idx="1">
                <c:v>49</c:v>
              </c:pt>
              <c:pt idx="2">
                <c:v>8</c:v>
              </c:pt>
              <c:pt idx="3">
                <c:v>432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55</c:v>
              </c:pt>
              <c:pt idx="1">
                <c:v>100</c:v>
              </c:pt>
              <c:pt idx="2">
                <c:v>11</c:v>
              </c:pt>
              <c:pt idx="3">
                <c:v>482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554</c:v>
              </c:pt>
              <c:pt idx="1">
                <c:v>20</c:v>
              </c:pt>
              <c:pt idx="2">
                <c:v>7</c:v>
              </c:pt>
              <c:pt idx="3">
                <c:v>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648</c:v>
              </c:pt>
              <c:pt idx="1">
                <c:v>21</c:v>
              </c:pt>
              <c:pt idx="2">
                <c:v>23</c:v>
              </c:pt>
              <c:pt idx="3">
                <c:v>12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326</c:v>
              </c:pt>
              <c:pt idx="1">
                <c:v>9</c:v>
              </c:pt>
              <c:pt idx="2">
                <c:v>3</c:v>
              </c:pt>
              <c:pt idx="3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Нажать на кнопку позвонить</c:v>
              </c:pt>
              <c:pt idx="2">
                <c:v>Построение маршрута</c:v>
              </c:pt>
              <c:pt idx="3">
                <c:v>Переход на сайт</c:v>
              </c:pt>
            </c:strLit>
          </c:cat>
          <c:val>
            <c:numLit>
              <c:ptCount val="4"/>
              <c:pt idx="0">
                <c:v>392</c:v>
              </c:pt>
              <c:pt idx="1">
                <c:v>14</c:v>
              </c:pt>
              <c:pt idx="2">
                <c:v>16</c:v>
              </c:pt>
              <c:pt idx="3">
                <c:v>6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Построение маршрута</c:v>
              </c:pt>
              <c:pt idx="2">
                <c:v>Переход на сайт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408</c:v>
              </c:pt>
              <c:pt idx="1">
                <c:v>10</c:v>
              </c:pt>
              <c:pt idx="2">
                <c:v>6</c:v>
              </c:pt>
              <c:pt idx="3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279</c:v>
              </c:pt>
              <c:pt idx="1">
                <c:v>7</c:v>
              </c:pt>
              <c:pt idx="2">
                <c:v>10</c:v>
              </c:pt>
              <c:pt idx="3">
                <c:v>12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1689</c:v>
              </c:pt>
              <c:pt idx="1">
                <c:v>140</c:v>
              </c:pt>
              <c:pt idx="2">
                <c:v>2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8"/>
              <c:pt idx="0">
                <c:v>Apple</c:v>
              </c:pt>
              <c:pt idx="1">
                <c:v>Xiaomi</c:v>
              </c:pt>
              <c:pt idx="2">
                <c:v>undefined</c:v>
              </c:pt>
              <c:pt idx="3">
                <c:v>Samsung</c:v>
              </c:pt>
              <c:pt idx="4">
                <c:v>Huawei</c:v>
              </c:pt>
              <c:pt idx="5">
                <c:v>Tecno</c:v>
              </c:pt>
              <c:pt idx="6">
                <c:v>Realme</c:v>
              </c:pt>
              <c:pt idx="7">
                <c:v>OPPO</c:v>
              </c:pt>
              <c:pt idx="8">
                <c:v>Google</c:v>
              </c:pt>
              <c:pt idx="9">
                <c:v>Infinix</c:v>
              </c:pt>
              <c:pt idx="10">
                <c:v>HONOR</c:v>
              </c:pt>
              <c:pt idx="11">
                <c:v>OnePlus</c:v>
              </c:pt>
              <c:pt idx="12">
                <c:v>Ulefone</c:v>
              </c:pt>
              <c:pt idx="13">
                <c:v>Nokia</c:v>
              </c:pt>
              <c:pt idx="14">
                <c:v>ASUS</c:v>
              </c:pt>
              <c:pt idx="15">
                <c:v>Vivo</c:v>
              </c:pt>
              <c:pt idx="16">
                <c:v>Blackview</c:v>
              </c:pt>
              <c:pt idx="17">
                <c:v>Transsion</c:v>
              </c:pt>
            </c:strLit>
          </c:cat>
          <c:val>
            <c:numLit>
              <c:ptCount val="18"/>
              <c:pt idx="0">
                <c:v>507</c:v>
              </c:pt>
              <c:pt idx="1">
                <c:v>396</c:v>
              </c:pt>
              <c:pt idx="2">
                <c:v>375</c:v>
              </c:pt>
              <c:pt idx="3">
                <c:v>369</c:v>
              </c:pt>
              <c:pt idx="4">
                <c:v>88</c:v>
              </c:pt>
              <c:pt idx="5">
                <c:v>34</c:v>
              </c:pt>
              <c:pt idx="6">
                <c:v>28</c:v>
              </c:pt>
              <c:pt idx="7">
                <c:v>13</c:v>
              </c:pt>
              <c:pt idx="8">
                <c:v>4</c:v>
              </c:pt>
              <c:pt idx="9">
                <c:v>4</c:v>
              </c:pt>
              <c:pt idx="10">
                <c:v>4</c:v>
              </c:pt>
              <c:pt idx="11">
                <c:v>2</c:v>
              </c:pt>
              <c:pt idx="12">
                <c:v>2</c:v>
              </c:pt>
              <c:pt idx="13">
                <c:v>1</c:v>
              </c:pt>
              <c:pt idx="14">
                <c:v>1</c:v>
              </c:pt>
              <c:pt idx="15">
                <c:v>1</c:v>
              </c:pt>
              <c:pt idx="16">
                <c:v>1</c:v>
              </c:pt>
              <c:pt idx="17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Мобильные устройства</c:v>
              </c:pt>
              <c:pt idx="1">
                <c:v>ПК</c:v>
              </c:pt>
            </c:strLit>
          </c:cat>
          <c:val>
            <c:numLit>
              <c:ptCount val="2"/>
              <c:pt idx="0">
                <c:v>794</c:v>
              </c:pt>
              <c:pt idx="1">
                <c:v>108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5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undefined</c:v>
              </c:pt>
              <c:pt idx="4">
                <c:v>Huawei</c:v>
              </c:pt>
              <c:pt idx="5">
                <c:v>Realme</c:v>
              </c:pt>
              <c:pt idx="6">
                <c:v>Tecno</c:v>
              </c:pt>
              <c:pt idx="7">
                <c:v>OPPO</c:v>
              </c:pt>
              <c:pt idx="8">
                <c:v>Blackview</c:v>
              </c:pt>
              <c:pt idx="9">
                <c:v>Infinix</c:v>
              </c:pt>
              <c:pt idx="10">
                <c:v>HONOR</c:v>
              </c:pt>
              <c:pt idx="11">
                <c:v>Nokia</c:v>
              </c:pt>
              <c:pt idx="12">
                <c:v>ASUS</c:v>
              </c:pt>
              <c:pt idx="13">
                <c:v>Sharp</c:v>
              </c:pt>
              <c:pt idx="14">
                <c:v>Vivo</c:v>
              </c:pt>
            </c:strLit>
          </c:cat>
          <c:val>
            <c:numLit>
              <c:ptCount val="15"/>
              <c:pt idx="0">
                <c:v>246</c:v>
              </c:pt>
              <c:pt idx="1">
                <c:v>196</c:v>
              </c:pt>
              <c:pt idx="2">
                <c:v>183</c:v>
              </c:pt>
              <c:pt idx="3">
                <c:v>168</c:v>
              </c:pt>
              <c:pt idx="4">
                <c:v>43</c:v>
              </c:pt>
              <c:pt idx="5">
                <c:v>22</c:v>
              </c:pt>
              <c:pt idx="6">
                <c:v>19</c:v>
              </c:pt>
              <c:pt idx="7">
                <c:v>10</c:v>
              </c:pt>
              <c:pt idx="8">
                <c:v>6</c:v>
              </c:pt>
              <c:pt idx="9">
                <c:v>3</c:v>
              </c:pt>
              <c:pt idx="10">
                <c:v>2</c:v>
              </c:pt>
              <c:pt idx="11">
                <c:v>1</c:v>
              </c:pt>
              <c:pt idx="12">
                <c:v>1</c:v>
              </c:pt>
              <c:pt idx="13">
                <c:v>1</c:v>
              </c:pt>
              <c:pt idx="14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34</c:v>
              </c:pt>
              <c:pt idx="1">
                <c:v>27</c:v>
              </c:pt>
              <c:pt idx="2">
                <c:v>6</c:v>
              </c:pt>
              <c:pt idx="3">
                <c:v>259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27</c:v>
              </c:pt>
              <c:pt idx="1">
                <c:v>70</c:v>
              </c:pt>
              <c:pt idx="2">
                <c:v>8</c:v>
              </c:pt>
              <c:pt idx="3">
                <c:v>287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643</c:v>
              </c:pt>
              <c:pt idx="1">
                <c:v>58</c:v>
              </c:pt>
              <c:pt idx="2">
                <c:v>3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5"/>
              <c:pt idx="0">
                <c:v>Apple</c:v>
              </c:pt>
              <c:pt idx="1">
                <c:v>Samsung</c:v>
              </c:pt>
              <c:pt idx="2">
                <c:v>Xiaomi</c:v>
              </c:pt>
              <c:pt idx="3">
                <c:v>undefined</c:v>
              </c:pt>
              <c:pt idx="4">
                <c:v>Huawei</c:v>
              </c:pt>
              <c:pt idx="5">
                <c:v>Tecno</c:v>
              </c:pt>
              <c:pt idx="6">
                <c:v>OPPO</c:v>
              </c:pt>
              <c:pt idx="7">
                <c:v>Realme</c:v>
              </c:pt>
              <c:pt idx="8">
                <c:v>Vivo</c:v>
              </c:pt>
              <c:pt idx="9">
                <c:v>Infinix</c:v>
              </c:pt>
              <c:pt idx="10">
                <c:v>HONOR</c:v>
              </c:pt>
              <c:pt idx="11">
                <c:v>Blackview</c:v>
              </c:pt>
              <c:pt idx="12">
                <c:v>Nokia</c:v>
              </c:pt>
              <c:pt idx="13">
                <c:v>Sharp</c:v>
              </c:pt>
              <c:pt idx="14">
                <c:v>OnePlus</c:v>
              </c:pt>
            </c:strLit>
          </c:cat>
          <c:val>
            <c:numLit>
              <c:ptCount val="15"/>
              <c:pt idx="0">
                <c:v>234</c:v>
              </c:pt>
              <c:pt idx="1">
                <c:v>167</c:v>
              </c:pt>
              <c:pt idx="2">
                <c:v>126</c:v>
              </c:pt>
              <c:pt idx="3">
                <c:v>75</c:v>
              </c:pt>
              <c:pt idx="4">
                <c:v>36</c:v>
              </c:pt>
              <c:pt idx="5">
                <c:v>17</c:v>
              </c:pt>
              <c:pt idx="6">
                <c:v>16</c:v>
              </c:pt>
              <c:pt idx="7">
                <c:v>15</c:v>
              </c:pt>
              <c:pt idx="8">
                <c:v>5</c:v>
              </c:pt>
              <c:pt idx="9">
                <c:v>4</c:v>
              </c:pt>
              <c:pt idx="10">
                <c:v>4</c:v>
              </c:pt>
              <c:pt idx="11">
                <c:v>2</c:v>
              </c:pt>
              <c:pt idx="12">
                <c:v>1</c:v>
              </c:pt>
              <c:pt idx="13">
                <c:v>1</c:v>
              </c:pt>
              <c:pt idx="14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385</c:v>
              </c:pt>
              <c:pt idx="1">
                <c:v>41</c:v>
              </c:pt>
              <c:pt idx="2">
                <c:v>2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0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undefined</c:v>
              </c:pt>
              <c:pt idx="4">
                <c:v>Huawei</c:v>
              </c:pt>
              <c:pt idx="5">
                <c:v>Tecno</c:v>
              </c:pt>
              <c:pt idx="6">
                <c:v>Realme</c:v>
              </c:pt>
              <c:pt idx="7">
                <c:v>Vivo</c:v>
              </c:pt>
              <c:pt idx="8">
                <c:v>Lenovo</c:v>
              </c:pt>
              <c:pt idx="9">
                <c:v>Blackview</c:v>
              </c:pt>
            </c:strLit>
          </c:cat>
          <c:val>
            <c:numLit>
              <c:ptCount val="10"/>
              <c:pt idx="0">
                <c:v>151</c:v>
              </c:pt>
              <c:pt idx="1">
                <c:v>89</c:v>
              </c:pt>
              <c:pt idx="2">
                <c:v>82</c:v>
              </c:pt>
              <c:pt idx="3">
                <c:v>53</c:v>
              </c:pt>
              <c:pt idx="4">
                <c:v>19</c:v>
              </c:pt>
              <c:pt idx="5">
                <c:v>14</c:v>
              </c:pt>
              <c:pt idx="6">
                <c:v>12</c:v>
              </c:pt>
              <c:pt idx="7">
                <c:v>6</c:v>
              </c:pt>
              <c:pt idx="8">
                <c:v>1</c:v>
              </c:pt>
              <c:pt idx="9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Мобильные устройства</c:v>
              </c:pt>
              <c:pt idx="1">
                <c:v>ПК</c:v>
              </c:pt>
            </c:strLit>
          </c:cat>
          <c:val>
            <c:numLit>
              <c:ptCount val="2"/>
              <c:pt idx="0">
                <c:v>264</c:v>
              </c:pt>
              <c:pt idx="1">
                <c:v>45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0"/>
              <c:pt idx="0">
                <c:v>Apple</c:v>
              </c:pt>
              <c:pt idx="1">
                <c:v>Samsung</c:v>
              </c:pt>
              <c:pt idx="2">
                <c:v>Xiaomi</c:v>
              </c:pt>
              <c:pt idx="3">
                <c:v>undefined</c:v>
              </c:pt>
              <c:pt idx="4">
                <c:v>Huawei</c:v>
              </c:pt>
              <c:pt idx="5">
                <c:v>Realme</c:v>
              </c:pt>
              <c:pt idx="6">
                <c:v>Tecno</c:v>
              </c:pt>
              <c:pt idx="7">
                <c:v>Nokia</c:v>
              </c:pt>
              <c:pt idx="8">
                <c:v>ZTE</c:v>
              </c:pt>
              <c:pt idx="9">
                <c:v>Blackview</c:v>
              </c:pt>
            </c:strLit>
          </c:cat>
          <c:val>
            <c:numLit>
              <c:ptCount val="10"/>
              <c:pt idx="0">
                <c:v>101</c:v>
              </c:pt>
              <c:pt idx="1">
                <c:v>65</c:v>
              </c:pt>
              <c:pt idx="2">
                <c:v>53</c:v>
              </c:pt>
              <c:pt idx="3">
                <c:v>50</c:v>
              </c:pt>
              <c:pt idx="4">
                <c:v>21</c:v>
              </c:pt>
              <c:pt idx="5">
                <c:v>11</c:v>
              </c:pt>
              <c:pt idx="6">
                <c:v>5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5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  <c:pt idx="4">
                <c:v>Яндекс.Услуги: мобильная версия</c:v>
              </c:pt>
            </c:strLit>
          </c:cat>
          <c:val>
            <c:numLit>
              <c:ptCount val="5"/>
              <c:pt idx="0">
                <c:v>104</c:v>
              </c:pt>
              <c:pt idx="1">
                <c:v>126</c:v>
              </c:pt>
              <c:pt idx="2">
                <c:v>5</c:v>
              </c:pt>
              <c:pt idx="3">
                <c:v>172</c:v>
              </c:pt>
              <c:pt idx="4">
                <c:v>1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5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  <c:pt idx="4">
                <c:v>Яндекс.Услуги: мобильная версия</c:v>
              </c:pt>
            </c:strLit>
          </c:cat>
          <c:val>
            <c:numLit>
              <c:ptCount val="5"/>
              <c:pt idx="0">
                <c:v>15</c:v>
              </c:pt>
              <c:pt idx="1">
                <c:v>44</c:v>
              </c:pt>
              <c:pt idx="2">
                <c:v>5</c:v>
              </c:pt>
              <c:pt idx="3">
                <c:v>215</c:v>
              </c:pt>
              <c:pt idx="4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54</c:v>
              </c:pt>
              <c:pt idx="1">
                <c:v>63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21</c:v>
              </c:pt>
              <c:pt idx="1">
                <c:v>33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19</c:v>
              </c:pt>
              <c:pt idx="1">
                <c:v>23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26</c:v>
              </c:pt>
              <c:pt idx="1">
                <c:v>42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10</c:v>
              </c:pt>
              <c:pt idx="1">
                <c:v>35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9</c:v>
              </c:pt>
              <c:pt idx="1">
                <c:v>14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20</c:v>
              </c:pt>
              <c:pt idx="1">
                <c:v>21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7</c:v>
              </c:pt>
              <c:pt idx="1">
                <c:v>23</c:v>
              </c:pt>
            </c:numLit>
          </c:val>
        </c:ser>
        <c:ser>
          <c:idx val="2"/>
          <c:order val="2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8</c:v>
              </c:pt>
              <c:pt idx="1">
                <c:v>12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3</c:v>
              </c:pt>
              <c:pt idx="1">
                <c:v>14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3</c:v>
              </c:pt>
              <c:pt idx="1">
                <c:v>16</c:v>
              </c:pt>
            </c:numLit>
          </c:val>
        </c:ser>
        <c:ser>
          <c:idx val="2"/>
          <c:order val="2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9</c:v>
              </c:pt>
              <c:pt idx="1">
                <c:v>6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8560018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9.xml"/>
  <Relationship Id="rId3" Type="http://schemas.openxmlformats.org/officeDocument/2006/relationships/image" Target="../media/background_9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0.xml"/>
  <Relationship Id="rId3" Type="http://schemas.openxmlformats.org/officeDocument/2006/relationships/image" Target="../media/background_10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1.xml"/>
  <Relationship Id="rId3" Type="http://schemas.openxmlformats.org/officeDocument/2006/relationships/chart" Target="../charts/chart12.xml"/>
  <Relationship Id="rId4" Type="http://schemas.openxmlformats.org/officeDocument/2006/relationships/chart" Target="../charts/chart13.xml"/>
  <Relationship Id="rId5" Type="http://schemas.openxmlformats.org/officeDocument/2006/relationships/image" Target="../media/background_11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4.xml"/>
  <Relationship Id="rId3" Type="http://schemas.openxmlformats.org/officeDocument/2006/relationships/chart" Target="../charts/chart15.xml"/>
  <Relationship Id="rId4" Type="http://schemas.openxmlformats.org/officeDocument/2006/relationships/chart" Target="../charts/chart16.xml"/>
  <Relationship Id="rId5" Type="http://schemas.openxmlformats.org/officeDocument/2006/relationships/image" Target="../media/background_12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7.xml"/>
  <Relationship Id="rId3" Type="http://schemas.openxmlformats.org/officeDocument/2006/relationships/chart" Target="../charts/chart18.xml"/>
  <Relationship Id="rId4" Type="http://schemas.openxmlformats.org/officeDocument/2006/relationships/chart" Target="../charts/chart19.xml"/>
  <Relationship Id="rId5" Type="http://schemas.openxmlformats.org/officeDocument/2006/relationships/image" Target="../media/background_13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0.xml"/>
  <Relationship Id="rId3" Type="http://schemas.openxmlformats.org/officeDocument/2006/relationships/chart" Target="../charts/chart21.xml"/>
  <Relationship Id="rId4" Type="http://schemas.openxmlformats.org/officeDocument/2006/relationships/chart" Target="../charts/chart22.xml"/>
  <Relationship Id="rId5" Type="http://schemas.openxmlformats.org/officeDocument/2006/relationships/image" Target="../media/background_14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3.xml"/>
  <Relationship Id="rId3" Type="http://schemas.openxmlformats.org/officeDocument/2006/relationships/chart" Target="../charts/chart24.xml"/>
  <Relationship Id="rId4" Type="http://schemas.openxmlformats.org/officeDocument/2006/relationships/chart" Target="../charts/chart25.xml"/>
  <Relationship Id="rId5" Type="http://schemas.openxmlformats.org/officeDocument/2006/relationships/image" Target="../media/background_15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6.xml"/>
  <Relationship Id="rId3" Type="http://schemas.openxmlformats.org/officeDocument/2006/relationships/chart" Target="../charts/chart27.xml"/>
  <Relationship Id="rId4" Type="http://schemas.openxmlformats.org/officeDocument/2006/relationships/image" Target="../media/background_16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8.xml"/>
  <Relationship Id="rId3" Type="http://schemas.openxmlformats.org/officeDocument/2006/relationships/chart" Target="../charts/chart29.xml"/>
  <Relationship Id="rId4" Type="http://schemas.openxmlformats.org/officeDocument/2006/relationships/image" Target="../media/background_17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0.xml"/>
  <Relationship Id="rId3" Type="http://schemas.openxmlformats.org/officeDocument/2006/relationships/chart" Target="../charts/chart31.xml"/>
  <Relationship Id="rId4" Type="http://schemas.openxmlformats.org/officeDocument/2006/relationships/image" Target="../media/background_18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  <Relationship Id="rId3" Type="http://schemas.openxmlformats.org/officeDocument/2006/relationships/image" Target="../media/background_1.pn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2.xml"/>
  <Relationship Id="rId3" Type="http://schemas.openxmlformats.org/officeDocument/2006/relationships/chart" Target="../charts/chart33.xml"/>
  <Relationship Id="rId4" Type="http://schemas.openxmlformats.org/officeDocument/2006/relationships/image" Target="../media/background_19.pn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4.xml"/>
  <Relationship Id="rId3" Type="http://schemas.openxmlformats.org/officeDocument/2006/relationships/chart" Target="../charts/chart35.xml"/>
  <Relationship Id="rId4" Type="http://schemas.openxmlformats.org/officeDocument/2006/relationships/image" Target="../media/background_20.pn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6.xml"/>
  <Relationship Id="rId3" Type="http://schemas.openxmlformats.org/officeDocument/2006/relationships/chart" Target="../charts/chart37.xml"/>
  <Relationship Id="rId4" Type="http://schemas.openxmlformats.org/officeDocument/2006/relationships/image" Target="../media/background_21.pn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8.xml"/>
  <Relationship Id="rId3" Type="http://schemas.openxmlformats.org/officeDocument/2006/relationships/chart" Target="../charts/chart39.xml"/>
  <Relationship Id="rId4" Type="http://schemas.openxmlformats.org/officeDocument/2006/relationships/image" Target="../media/background_22.pn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0.xml"/>
  <Relationship Id="rId3" Type="http://schemas.openxmlformats.org/officeDocument/2006/relationships/chart" Target="../charts/chart41.xml"/>
  <Relationship Id="rId4" Type="http://schemas.openxmlformats.org/officeDocument/2006/relationships/image" Target="../media/background_23.pn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2.xml"/>
  <Relationship Id="rId3" Type="http://schemas.openxmlformats.org/officeDocument/2006/relationships/chart" Target="../charts/chart43.xml"/>
  <Relationship Id="rId4" Type="http://schemas.openxmlformats.org/officeDocument/2006/relationships/image" Target="../media/background_24.pn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4.xml"/>
  <Relationship Id="rId3" Type="http://schemas.openxmlformats.org/officeDocument/2006/relationships/chart" Target="../charts/chart45.xml"/>
  <Relationship Id="rId4" Type="http://schemas.openxmlformats.org/officeDocument/2006/relationships/image" Target="../media/background_25.pn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6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  <Relationship Id="rId3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  <Relationship Id="rId3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.xml"/>
  <Relationship Id="rId3" Type="http://schemas.openxmlformats.org/officeDocument/2006/relationships/image" Target="../media/background_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5.xml"/>
  <Relationship Id="rId3" Type="http://schemas.openxmlformats.org/officeDocument/2006/relationships/image" Target="../media/background_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6.xml"/>
  <Relationship Id="rId3" Type="http://schemas.openxmlformats.org/officeDocument/2006/relationships/image" Target="../media/background_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7.xml"/>
  <Relationship Id="rId3" Type="http://schemas.openxmlformats.org/officeDocument/2006/relationships/image" Target="../media/background_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8.xml"/>
  <Relationship Id="rId3" Type="http://schemas.openxmlformats.org/officeDocument/2006/relationships/image" Target="../media/background_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486025" y="1905000"/>
          <a:ext cx="8201025" cy="6667500"/>
          <a:chOff x="2486025" y="1905000"/>
          <a:chExt cx="8201025" cy="6667500"/>
        </a:xfrm>
      </p:grpSpPr>
      <p:sp>
        <p:nvSpPr>
          <p:cNvPr id="1" name=""/>
          <p:cNvSpPr txBox="1"/>
          <p:nvPr/>
        </p:nvSpPr>
        <p:spPr>
          <a:xfrm>
            <a:off x="2486025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ABC language club]]></a:t>
            </a:r>
          </a:p>
        </p:txBody>
      </p:sp>
      <p:sp>
        <p:nvSpPr>
          <p:cNvPr id="2" name=""/>
          <p:cNvSpPr txBox="1"/>
          <p:nvPr/>
        </p:nvSpPr>
        <p:spPr>
          <a:xfrm>
            <a:off x="2486025" y="523875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нтябрь 2023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486025" y="5715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spc="0" u="none">
                <a:solidFill>
                  <a:srgbClr val="000000">
                    <a:alpha val="100000"/>
                  </a:srgbClr>
                </a:solidFill>
                <a:latin typeface="Jura"/>
              </a:rPr>
              <a:t><![CDATA[Подготовлено компанией "Ракурс"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сентябрь 2023 является - Построение маршрута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сентябрь 2023 является - Нажать на кнопку позвонить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.06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4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35% визитов,  с сервиса Яндекс.Поиск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5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7.44% визитов,  с сервиса Яндекс.Карты моб. приложение содержат, достижение цели "Построение маршрута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0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% визитов,  с сервиса Яндекс.Поиск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79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5.49% визитов,  с сервиса Яндекс.Карты моб. приложение содержат, достижение цели "Построение маршрута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.36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5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5% визитов,  с сервиса Яндекс.Карты моб. приложение содержат, достижение цели "Построение маршрута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2% от количества целевого действия "Нажать на кнопку позвонить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% визитов,  с сервиса Яндекс.Карты моб. приложение содержат, достижение цели "Нажать на кнопку позвонить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7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.79% визитов,  с сервиса Яндекс.Поиск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81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8.57% визитов,  с сервиса Яндекс.Карты моб. приложение содержат, достижение цели "Построение маршрута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83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74% визитов,  с сервиса Яндекс.Поиск содержат, достижение цели "Переход на сайт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.26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0% от количества целевого действия "Построение маршрута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.79% визитов,  с сервиса Яндекс.Поиск содержат, достижение цели "Построение маршрута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2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.33% визитов,  с сервиса Яндекс.Поиск содержат, достижение цели "Нажать на кнопку позвонить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сентябрь 2023 увеличилось на -0.82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28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72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27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73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33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67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35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65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33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67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1428750"/>
          <a:chOff x="581025" y="476250"/>
          <a:chExt cx="10106025" cy="1428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Анализ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сентябрь 2023 увеличилось на -23.63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сентябрь 2023 увеличилось на -16.97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сентябрь 2023 увеличилось на -20.25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сентябрь 2023 уменьшилось на 31.62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сентябрь 2023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сентябрь 2023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сентябрь 2023 является - Построение маршрута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16">
  <a:themeElements>
    <a:clrScheme name="Theme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2023-10-06T09:18:27Z</dcterms:created>
  <dcterms:modified xsi:type="dcterms:W3CDTF">2023-10-06T09:18:27Z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