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>Яндекс.Бизнес сайт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0</c:v>
              </c:pt>
              <c:pt idx="1">
                <c:v>36</c:v>
              </c:pt>
              <c:pt idx="2">
                <c:v>50</c:v>
              </c:pt>
              <c:pt idx="3">
                <c:v>10</c:v>
              </c:pt>
              <c:pt idx="4">
                <c:v>105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Яндекс.Бизнес сайт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2</c:v>
              </c:pt>
              <c:pt idx="1">
                <c:v>24</c:v>
              </c:pt>
              <c:pt idx="2">
                <c:v>34</c:v>
              </c:pt>
              <c:pt idx="3">
                <c:v>17</c:v>
              </c:pt>
              <c:pt idx="4">
                <c:v>159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6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</c:v>
              </c:pt>
              <c:pt idx="1">
                <c:v>6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14</c:v>
              </c:pt>
              <c:pt idx="1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6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3</c:v>
              </c:pt>
              <c:pt idx="1">
                <c:v>2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Яндекс.Навигатор</c:v>
              </c:pt>
              <c:pt idx="2">
                <c:v>Яндекс.Карты моб. приложение</c:v>
              </c:pt>
            </c:strLit>
          </c:cat>
          <c:val>
            <c:numLit>
              <c:ptCount val="3"/>
              <c:pt idx="0">
                <c:v>2</c:v>
              </c:pt>
              <c:pt idx="1">
                <c:v>2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Построение маршрута</c:v>
              </c:pt>
              <c:pt idx="2">
                <c:v>Переход на сайт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201</c:v>
              </c:pt>
              <c:pt idx="1">
                <c:v>14</c:v>
              </c:pt>
              <c:pt idx="2">
                <c:v>3</c:v>
              </c:pt>
              <c:pt idx="3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236</c:v>
              </c:pt>
              <c:pt idx="1">
                <c:v>6</c:v>
              </c:pt>
              <c:pt idx="2">
                <c:v>6</c:v>
              </c:pt>
              <c:pt idx="3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226</c:v>
              </c:pt>
              <c:pt idx="1">
                <c:v>27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9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Infinix</c:v>
              </c:pt>
              <c:pt idx="5">
                <c:v>Tecno</c:v>
              </c:pt>
              <c:pt idx="6">
                <c:v>Realme</c:v>
              </c:pt>
              <c:pt idx="7">
                <c:v>Huawei</c:v>
              </c:pt>
              <c:pt idx="8">
                <c:v>Google</c:v>
              </c:pt>
            </c:strLit>
          </c:cat>
          <c:val>
            <c:numLit>
              <c:ptCount val="9"/>
              <c:pt idx="0">
                <c:v>92</c:v>
              </c:pt>
              <c:pt idx="1">
                <c:v>60</c:v>
              </c:pt>
              <c:pt idx="2">
                <c:v>49</c:v>
              </c:pt>
              <c:pt idx="3">
                <c:v>29</c:v>
              </c:pt>
              <c:pt idx="4">
                <c:v>6</c:v>
              </c:pt>
              <c:pt idx="5">
                <c:v>6</c:v>
              </c:pt>
              <c:pt idx="6">
                <c:v>6</c:v>
              </c:pt>
              <c:pt idx="7">
                <c:v>3</c:v>
              </c:pt>
              <c:pt idx="8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865689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Uniondelta 82 - Зелёная улица, 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февраль 202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февраль 2024 увеличилось на -17.41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февраль 2024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91750" cy="7239000"/>
          <a:chOff x="581025" y="476250"/>
          <a:chExt cx="1019175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238750" y="1809750"/>
            <a:ext cx="4953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77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0% от количества целевого действия "Нажать на кнопку позвонить" происходят в сервисе Яндекс.Карты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2.5% визитов,  с сервиса Яндекс.Карты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0% от количества целевого действия "Построение маршрута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26% визитов,  с сервиса Яндекс.Поиск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714375" y="180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714375" y="3714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714375" y="5619750"/>
          <a:ext cx="40005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6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4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Theme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2024-03-05T12:10:25Z</dcterms:created>
  <dcterms:modified xsi:type="dcterms:W3CDTF">2024-03-05T12:10:25Z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