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presProps" Target="presProps.xml"/>
  <Relationship Id="rId36" Type="http://schemas.openxmlformats.org/officeDocument/2006/relationships/viewProps" Target="viewProps.xml"/>
  <Relationship Id="rId37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183</c:v>
              </c:pt>
              <c:pt idx="1">
                <c:v>142</c:v>
              </c:pt>
              <c:pt idx="2">
                <c:v>10</c:v>
              </c:pt>
              <c:pt idx="3">
                <c:v>1220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47</c:v>
              </c:pt>
              <c:pt idx="1">
                <c:v>53</c:v>
              </c:pt>
              <c:pt idx="2">
                <c:v>16</c:v>
              </c:pt>
              <c:pt idx="3">
                <c:v>767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5</c:v>
              </c:pt>
              <c:pt idx="1">
                <c:v>10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5</c:v>
              </c:pt>
              <c:pt idx="1">
                <c:v>3</c:v>
              </c:pt>
            </c:numLit>
          </c:val>
        </c:ser>
        <c:ser>
          <c:idx val="2"/>
          <c:order val="2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6</c:v>
              </c:pt>
              <c:pt idx="1">
                <c:v>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29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3</c:v>
              </c:pt>
              <c:pt idx="1">
                <c:v>1</c:v>
              </c:pt>
              <c:pt idx="2">
                <c:v>2</c:v>
              </c:pt>
              <c:pt idx="3">
                <c:v>0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4</c:v>
              </c:pt>
              <c:pt idx="2">
                <c:v>2</c:v>
              </c:pt>
              <c:pt idx="3">
                <c:v>9</c:v>
              </c:pt>
            </c:numLit>
          </c:val>
        </c:ser>
        <c:ser>
          <c:idx val="3"/>
          <c:order val="3"/>
          <c:tx>
            <c:v>Переход в соц сети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12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</c:v>
              </c:pt>
              <c:pt idx="1">
                <c:v>1</c:v>
              </c:pt>
              <c:pt idx="2">
                <c:v>1</c:v>
              </c:pt>
              <c:pt idx="3">
                <c:v>0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2</c:v>
              </c:pt>
              <c:pt idx="1">
                <c:v>3</c:v>
              </c:pt>
              <c:pt idx="2">
                <c:v>1</c:v>
              </c:pt>
              <c:pt idx="3">
                <c:v>1</c:v>
              </c:pt>
            </c:numLit>
          </c:val>
        </c:ser>
        <c:ser>
          <c:idx val="3"/>
          <c:order val="3"/>
          <c:tx>
            <c:v>Переход в соц сети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20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7</c:v>
              </c:pt>
              <c:pt idx="1">
                <c:v>1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1</c:v>
              </c:pt>
              <c:pt idx="3">
                <c:v>2</c:v>
              </c:pt>
            </c:numLit>
          </c:val>
        </c:ser>
        <c:ser>
          <c:idx val="3"/>
          <c:order val="3"/>
          <c:tx>
            <c:v>Переход в соц сети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9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1</c:v>
              </c:pt>
              <c:pt idx="1">
                <c:v>2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1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3"/>
          <c:order val="3"/>
          <c:tx>
            <c:v>Переход в соц сети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2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1</c:v>
              </c:pt>
              <c:pt idx="1">
                <c:v>6</c:v>
              </c:pt>
              <c:pt idx="2">
                <c:v>3</c:v>
              </c:pt>
              <c:pt idx="3">
                <c:v>0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0</c:v>
              </c:pt>
            </c:numLit>
          </c:val>
        </c:ser>
        <c:ser>
          <c:idx val="3"/>
          <c:order val="3"/>
          <c:tx>
            <c:v>Переход в соц сети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548235">
                <a:alpha val="100000"/>
              </a:srgbClr>
            </a:solidFill>
          </c:spPr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29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Яндекс.Навигатор</c:v>
              </c:pt>
              <c:pt idx="1">
                <c:v>Яндекс.Карты</c:v>
              </c:pt>
              <c:pt idx="2">
                <c:v>Яндекс.Карты моб. приложение</c:v>
              </c:pt>
            </c:strLit>
          </c:cat>
          <c:val>
            <c:numLit>
              <c:ptCount val="3"/>
              <c:pt idx="0">
                <c:v>9</c:v>
              </c:pt>
              <c:pt idx="1">
                <c:v>4</c:v>
              </c:pt>
              <c:pt idx="2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3</c:v>
              </c:pt>
              <c:pt idx="1">
                <c:v>2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42</c:v>
              </c:pt>
              <c:pt idx="1">
                <c:v>132</c:v>
              </c:pt>
              <c:pt idx="2">
                <c:v>3</c:v>
              </c:pt>
              <c:pt idx="3">
                <c:v>822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26</c:v>
              </c:pt>
              <c:pt idx="1">
                <c:v>61</c:v>
              </c:pt>
              <c:pt idx="2">
                <c:v>1</c:v>
              </c:pt>
              <c:pt idx="3">
                <c:v>765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4</c:v>
              </c:pt>
              <c:pt idx="1">
                <c:v>1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Яндекс.Навигатор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3</c:v>
              </c:pt>
              <c:pt idx="1">
                <c:v>2</c:v>
              </c:pt>
              <c:pt idx="2">
                <c:v>1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20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Яндекс.Поиск</c:v>
              </c:pt>
              <c:pt idx="1">
                <c:v>Яндекс.Карты</c:v>
              </c:pt>
            </c:strLit>
          </c:cat>
          <c:val>
            <c:numLit>
              <c:ptCount val="2"/>
              <c:pt idx="0">
                <c:v>7</c:v>
              </c:pt>
              <c:pt idx="1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Яндекс.Навигатор</c:v>
              </c:pt>
              <c:pt idx="1">
                <c:v>Яндекс.Карты моб. приложение</c:v>
              </c:pt>
            </c:strLit>
          </c:cat>
          <c:val>
            <c:numLit>
              <c:ptCount val="2"/>
              <c:pt idx="0">
                <c:v>2</c:v>
              </c:pt>
              <c:pt idx="1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9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Яндекс.Карты моб. приложение</c:v>
              </c:pt>
              <c:pt idx="1">
                <c:v>Яндекс.Поиск</c:v>
              </c:pt>
            </c:strLit>
          </c:cat>
          <c:val>
            <c:numLit>
              <c:ptCount val="2"/>
              <c:pt idx="0">
                <c:v>2</c:v>
              </c:pt>
              <c:pt idx="1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Яндекс.Карты моб. приложение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6</c:v>
              </c:pt>
              <c:pt idx="1">
                <c:v>3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Яндекс.Карты моб. приложение</c:v>
              </c:pt>
              <c:pt idx="1">
                <c:v>Яндекс.Карты</c:v>
              </c:pt>
            </c:strLit>
          </c:cat>
          <c:val>
            <c:numLit>
              <c:ptCount val="2"/>
              <c:pt idx="0">
                <c:v>2</c:v>
              </c:pt>
              <c:pt idx="1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48</c:v>
              </c:pt>
              <c:pt idx="1">
                <c:v>90</c:v>
              </c:pt>
              <c:pt idx="2">
                <c:v>17</c:v>
              </c:pt>
              <c:pt idx="3">
                <c:v>616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20</c:v>
              </c:pt>
              <c:pt idx="1">
                <c:v>26</c:v>
              </c:pt>
              <c:pt idx="2">
                <c:v>7</c:v>
              </c:pt>
              <c:pt idx="3">
                <c:v>599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1555</c:v>
              </c:pt>
              <c:pt idx="1">
                <c:v>35</c:v>
              </c:pt>
              <c:pt idx="2">
                <c:v>13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883</c:v>
              </c:pt>
              <c:pt idx="1">
                <c:v>29</c:v>
              </c:pt>
              <c:pt idx="2">
                <c:v>15</c:v>
              </c:pt>
              <c:pt idx="3">
                <c:v>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999</c:v>
              </c:pt>
              <c:pt idx="1">
                <c:v>13</c:v>
              </c:pt>
              <c:pt idx="2">
                <c:v>13</c:v>
              </c:pt>
              <c:pt idx="3">
                <c:v>9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853</c:v>
              </c:pt>
              <c:pt idx="1">
                <c:v>12</c:v>
              </c:pt>
              <c:pt idx="2">
                <c:v>6</c:v>
              </c:pt>
              <c:pt idx="3">
                <c:v>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771</c:v>
              </c:pt>
              <c:pt idx="1">
                <c:v>11</c:v>
              </c:pt>
              <c:pt idx="2">
                <c:v>10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652</c:v>
              </c:pt>
              <c:pt idx="1">
                <c:v>20</c:v>
              </c:pt>
              <c:pt idx="2">
                <c:v>8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988</c:v>
              </c:pt>
              <c:pt idx="1">
                <c:v>8</c:v>
              </c:pt>
              <c:pt idx="2">
                <c:v>9</c:v>
              </c:pt>
              <c:pt idx="3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591</c:v>
              </c:pt>
              <c:pt idx="1">
                <c:v>9</c:v>
              </c:pt>
              <c:pt idx="2">
                <c:v>3</c:v>
              </c:pt>
              <c:pt idx="3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538</c:v>
              </c:pt>
              <c:pt idx="1">
                <c:v>6</c:v>
              </c:pt>
              <c:pt idx="2">
                <c:v>5</c:v>
              </c:pt>
              <c:pt idx="3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156</c:v>
              </c:pt>
              <c:pt idx="1">
                <c:v>205</c:v>
              </c:pt>
              <c:pt idx="2">
                <c:v>22</c:v>
              </c:pt>
              <c:pt idx="3">
                <c:v>605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26</c:v>
              </c:pt>
              <c:pt idx="1">
                <c:v>99</c:v>
              </c:pt>
              <c:pt idx="2">
                <c:v>2</c:v>
              </c:pt>
              <c:pt idx="3">
                <c:v>464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Нажать на кнопку позвонить</c:v>
              </c:pt>
              <c:pt idx="2">
                <c:v>Построение маршрута</c:v>
              </c:pt>
              <c:pt idx="3">
                <c:v>Переход на сайт</c:v>
              </c:pt>
            </c:strLit>
          </c:cat>
          <c:val>
            <c:numLit>
              <c:ptCount val="4"/>
              <c:pt idx="0">
                <c:v>338</c:v>
              </c:pt>
              <c:pt idx="1">
                <c:v>10</c:v>
              </c:pt>
              <c:pt idx="2">
                <c:v>3</c:v>
              </c:pt>
              <c:pt idx="3">
                <c:v>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829</c:v>
              </c:pt>
              <c:pt idx="1">
                <c:v>102</c:v>
              </c:pt>
              <c:pt idx="2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7"/>
              <c:pt idx="0">
                <c:v>undefined</c:v>
              </c:pt>
              <c:pt idx="1">
                <c:v>Apple</c:v>
              </c:pt>
              <c:pt idx="2">
                <c:v>Xiaomi</c:v>
              </c:pt>
              <c:pt idx="3">
                <c:v>Samsung</c:v>
              </c:pt>
              <c:pt idx="4">
                <c:v>Tecno</c:v>
              </c:pt>
              <c:pt idx="5">
                <c:v>Realme</c:v>
              </c:pt>
              <c:pt idx="6">
                <c:v>Huawei</c:v>
              </c:pt>
              <c:pt idx="7">
                <c:v>Infinix</c:v>
              </c:pt>
              <c:pt idx="8">
                <c:v>HONOR</c:v>
              </c:pt>
              <c:pt idx="9">
                <c:v>OPPO</c:v>
              </c:pt>
              <c:pt idx="10">
                <c:v>Sharp</c:v>
              </c:pt>
              <c:pt idx="11">
                <c:v>Google</c:v>
              </c:pt>
              <c:pt idx="12">
                <c:v>Vivo</c:v>
              </c:pt>
              <c:pt idx="13">
                <c:v>Vertex</c:v>
              </c:pt>
              <c:pt idx="14">
                <c:v>Nokia</c:v>
              </c:pt>
              <c:pt idx="15">
                <c:v>ZTE</c:v>
              </c:pt>
              <c:pt idx="16">
                <c:v>BQ</c:v>
              </c:pt>
            </c:strLit>
          </c:cat>
          <c:val>
            <c:numLit>
              <c:ptCount val="17"/>
              <c:pt idx="0">
                <c:v>282</c:v>
              </c:pt>
              <c:pt idx="1">
                <c:v>242</c:v>
              </c:pt>
              <c:pt idx="2">
                <c:v>170</c:v>
              </c:pt>
              <c:pt idx="3">
                <c:v>123</c:v>
              </c:pt>
              <c:pt idx="4">
                <c:v>42</c:v>
              </c:pt>
              <c:pt idx="5">
                <c:v>24</c:v>
              </c:pt>
              <c:pt idx="6">
                <c:v>16</c:v>
              </c:pt>
              <c:pt idx="7">
                <c:v>12</c:v>
              </c:pt>
              <c:pt idx="8">
                <c:v>6</c:v>
              </c:pt>
              <c:pt idx="9">
                <c:v>5</c:v>
              </c:pt>
              <c:pt idx="10">
                <c:v>2</c:v>
              </c:pt>
              <c:pt idx="11">
                <c:v>2</c:v>
              </c:pt>
              <c:pt idx="12">
                <c:v>2</c:v>
              </c:pt>
              <c:pt idx="13">
                <c:v>2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786</c:v>
              </c:pt>
              <c:pt idx="1">
                <c:v>92</c:v>
              </c:pt>
              <c:pt idx="2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3"/>
              <c:pt idx="0">
                <c:v>undefined</c:v>
              </c:pt>
              <c:pt idx="1">
                <c:v>Apple</c:v>
              </c:pt>
              <c:pt idx="2">
                <c:v>Xiaomi</c:v>
              </c:pt>
              <c:pt idx="3">
                <c:v>Samsung</c:v>
              </c:pt>
              <c:pt idx="4">
                <c:v>Tecno</c:v>
              </c:pt>
              <c:pt idx="5">
                <c:v>Realme</c:v>
              </c:pt>
              <c:pt idx="6">
                <c:v>Huawei</c:v>
              </c:pt>
              <c:pt idx="7">
                <c:v>OPPO</c:v>
              </c:pt>
              <c:pt idx="8">
                <c:v>Infinix</c:v>
              </c:pt>
              <c:pt idx="9">
                <c:v>HONOR</c:v>
              </c:pt>
              <c:pt idx="10">
                <c:v>Vivo</c:v>
              </c:pt>
              <c:pt idx="11">
                <c:v>Google</c:v>
              </c:pt>
              <c:pt idx="12">
                <c:v>Nokia</c:v>
              </c:pt>
            </c:strLit>
          </c:cat>
          <c:val>
            <c:numLit>
              <c:ptCount val="13"/>
              <c:pt idx="0">
                <c:v>267</c:v>
              </c:pt>
              <c:pt idx="1">
                <c:v>202</c:v>
              </c:pt>
              <c:pt idx="2">
                <c:v>165</c:v>
              </c:pt>
              <c:pt idx="3">
                <c:v>140</c:v>
              </c:pt>
              <c:pt idx="4">
                <c:v>39</c:v>
              </c:pt>
              <c:pt idx="5">
                <c:v>26</c:v>
              </c:pt>
              <c:pt idx="6">
                <c:v>10</c:v>
              </c:pt>
              <c:pt idx="7">
                <c:v>9</c:v>
              </c:pt>
              <c:pt idx="8">
                <c:v>9</c:v>
              </c:pt>
              <c:pt idx="9">
                <c:v>7</c:v>
              </c:pt>
              <c:pt idx="10">
                <c:v>3</c:v>
              </c:pt>
              <c:pt idx="11">
                <c:v>2</c:v>
              </c:pt>
              <c:pt idx="1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619</c:v>
              </c:pt>
              <c:pt idx="1">
                <c:v>64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4"/>
              <c:pt idx="0">
                <c:v>undefined</c:v>
              </c:pt>
              <c:pt idx="1">
                <c:v>Xiaomi</c:v>
              </c:pt>
              <c:pt idx="2">
                <c:v>Apple</c:v>
              </c:pt>
              <c:pt idx="3">
                <c:v>Samsung</c:v>
              </c:pt>
              <c:pt idx="4">
                <c:v>Tecno</c:v>
              </c:pt>
              <c:pt idx="5">
                <c:v>Realme</c:v>
              </c:pt>
              <c:pt idx="6">
                <c:v>HONOR</c:v>
              </c:pt>
              <c:pt idx="7">
                <c:v>Huawei</c:v>
              </c:pt>
              <c:pt idx="8">
                <c:v>Infinix</c:v>
              </c:pt>
              <c:pt idx="9">
                <c:v>Vivo</c:v>
              </c:pt>
              <c:pt idx="10">
                <c:v>Motorola</c:v>
              </c:pt>
              <c:pt idx="11">
                <c:v>OPPO</c:v>
              </c:pt>
              <c:pt idx="12">
                <c:v>Google</c:v>
              </c:pt>
              <c:pt idx="13">
                <c:v>Nokia</c:v>
              </c:pt>
            </c:strLit>
          </c:cat>
          <c:val>
            <c:numLit>
              <c:ptCount val="14"/>
              <c:pt idx="0">
                <c:v>230</c:v>
              </c:pt>
              <c:pt idx="1">
                <c:v>136</c:v>
              </c:pt>
              <c:pt idx="2">
                <c:v>120</c:v>
              </c:pt>
              <c:pt idx="3">
                <c:v>102</c:v>
              </c:pt>
              <c:pt idx="4">
                <c:v>31</c:v>
              </c:pt>
              <c:pt idx="5">
                <c:v>23</c:v>
              </c:pt>
              <c:pt idx="6">
                <c:v>13</c:v>
              </c:pt>
              <c:pt idx="7">
                <c:v>9</c:v>
              </c:pt>
              <c:pt idx="8">
                <c:v>8</c:v>
              </c:pt>
              <c:pt idx="9">
                <c:v>4</c:v>
              </c:pt>
              <c:pt idx="10">
                <c:v>2</c:v>
              </c:pt>
              <c:pt idx="11">
                <c:v>2</c:v>
              </c:pt>
              <c:pt idx="12">
                <c:v>2</c:v>
              </c:pt>
              <c:pt idx="13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527</c:v>
              </c:pt>
              <c:pt idx="1">
                <c:v>75</c:v>
              </c:pt>
              <c:pt idx="2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4"/>
              <c:pt idx="0">
                <c:v>Apple</c:v>
              </c:pt>
              <c:pt idx="1">
                <c:v>Xiaomi</c:v>
              </c:pt>
              <c:pt idx="2">
                <c:v>undefined</c:v>
              </c:pt>
              <c:pt idx="3">
                <c:v>Samsung</c:v>
              </c:pt>
              <c:pt idx="4">
                <c:v>Tecno</c:v>
              </c:pt>
              <c:pt idx="5">
                <c:v>Realme</c:v>
              </c:pt>
              <c:pt idx="6">
                <c:v>Infinix</c:v>
              </c:pt>
              <c:pt idx="7">
                <c:v>OPPO</c:v>
              </c:pt>
              <c:pt idx="8">
                <c:v>Huawei</c:v>
              </c:pt>
              <c:pt idx="9">
                <c:v>Vivo</c:v>
              </c:pt>
              <c:pt idx="10">
                <c:v>HONOR</c:v>
              </c:pt>
              <c:pt idx="11">
                <c:v>Motorola</c:v>
              </c:pt>
              <c:pt idx="12">
                <c:v>Nokia</c:v>
              </c:pt>
              <c:pt idx="13">
                <c:v>Google</c:v>
              </c:pt>
            </c:strLit>
          </c:cat>
          <c:val>
            <c:numLit>
              <c:ptCount val="14"/>
              <c:pt idx="0">
                <c:v>147</c:v>
              </c:pt>
              <c:pt idx="1">
                <c:v>126</c:v>
              </c:pt>
              <c:pt idx="2">
                <c:v>125</c:v>
              </c:pt>
              <c:pt idx="3">
                <c:v>112</c:v>
              </c:pt>
              <c:pt idx="4">
                <c:v>48</c:v>
              </c:pt>
              <c:pt idx="5">
                <c:v>16</c:v>
              </c:pt>
              <c:pt idx="6">
                <c:v>8</c:v>
              </c:pt>
              <c:pt idx="7">
                <c:v>7</c:v>
              </c:pt>
              <c:pt idx="8">
                <c:v>6</c:v>
              </c:pt>
              <c:pt idx="9">
                <c:v>3</c:v>
              </c:pt>
              <c:pt idx="10">
                <c:v>3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300</c:v>
              </c:pt>
              <c:pt idx="1">
                <c:v>53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97</c:v>
              </c:pt>
              <c:pt idx="1">
                <c:v>86</c:v>
              </c:pt>
              <c:pt idx="2">
                <c:v>13</c:v>
              </c:pt>
              <c:pt idx="3">
                <c:v>342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31</c:v>
              </c:pt>
              <c:pt idx="1">
                <c:v>25</c:v>
              </c:pt>
              <c:pt idx="2">
                <c:v>0</c:v>
              </c:pt>
              <c:pt idx="3">
                <c:v>282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3"/>
              <c:pt idx="0">
                <c:v>undefined</c:v>
              </c:pt>
              <c:pt idx="1">
                <c:v>Xiaomi</c:v>
              </c:pt>
              <c:pt idx="2">
                <c:v>Apple</c:v>
              </c:pt>
              <c:pt idx="3">
                <c:v>Samsung</c:v>
              </c:pt>
              <c:pt idx="4">
                <c:v>Tecno</c:v>
              </c:pt>
              <c:pt idx="5">
                <c:v>Infinix</c:v>
              </c:pt>
              <c:pt idx="6">
                <c:v>Realme</c:v>
              </c:pt>
              <c:pt idx="7">
                <c:v>Huawei</c:v>
              </c:pt>
              <c:pt idx="8">
                <c:v>OPPO</c:v>
              </c:pt>
              <c:pt idx="9">
                <c:v>Vivo</c:v>
              </c:pt>
              <c:pt idx="10">
                <c:v>OnePlus</c:v>
              </c:pt>
              <c:pt idx="11">
                <c:v>HONOR</c:v>
              </c:pt>
              <c:pt idx="12">
                <c:v>ZTE</c:v>
              </c:pt>
            </c:strLit>
          </c:cat>
          <c:val>
            <c:numLit>
              <c:ptCount val="13"/>
              <c:pt idx="0">
                <c:v>127</c:v>
              </c:pt>
              <c:pt idx="1">
                <c:v>65</c:v>
              </c:pt>
              <c:pt idx="2">
                <c:v>62</c:v>
              </c:pt>
              <c:pt idx="3">
                <c:v>61</c:v>
              </c:pt>
              <c:pt idx="4">
                <c:v>12</c:v>
              </c:pt>
              <c:pt idx="5">
                <c:v>5</c:v>
              </c:pt>
              <c:pt idx="6">
                <c:v>5</c:v>
              </c:pt>
              <c:pt idx="7">
                <c:v>3</c:v>
              </c:pt>
              <c:pt idx="8">
                <c:v>3</c:v>
              </c:pt>
              <c:pt idx="9">
                <c:v>3</c:v>
              </c:pt>
              <c:pt idx="10">
                <c:v>3</c:v>
              </c:pt>
              <c:pt idx="11">
                <c:v>3</c:v>
              </c:pt>
              <c:pt idx="1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35</c:v>
              </c:pt>
              <c:pt idx="1">
                <c:v>29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13</c:v>
              </c:pt>
              <c:pt idx="1">
                <c:v>15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13</c:v>
              </c:pt>
              <c:pt idx="1">
                <c:v>12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6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13</c:v>
              </c:pt>
              <c:pt idx="1">
                <c:v>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11</c:v>
              </c:pt>
              <c:pt idx="1">
                <c:v>20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10</c:v>
              </c:pt>
              <c:pt idx="1">
                <c:v>8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9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3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5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123818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9.xml"/>
  <Relationship Id="rId3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0.xml"/>
  <Relationship Id="rId3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1.xml"/>
  <Relationship Id="rId3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2.xml"/>
  <Relationship Id="rId3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3.xml"/>
  <Relationship Id="rId3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4.xml"/>
  <Relationship Id="rId3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5.xml"/>
  <Relationship Id="rId3" Type="http://schemas.openxmlformats.org/officeDocument/2006/relationships/image" Target="../media/background_1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6.xml"/>
  <Relationship Id="rId3" Type="http://schemas.openxmlformats.org/officeDocument/2006/relationships/chart" Target="../charts/chart17.xml"/>
  <Relationship Id="rId4" Type="http://schemas.openxmlformats.org/officeDocument/2006/relationships/chart" Target="../charts/chart18.xml"/>
  <Relationship Id="rId5" Type="http://schemas.openxmlformats.org/officeDocument/2006/relationships/image" Target="../media/background_16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9.xml"/>
  <Relationship Id="rId3" Type="http://schemas.openxmlformats.org/officeDocument/2006/relationships/chart" Target="../charts/chart20.xml"/>
  <Relationship Id="rId4" Type="http://schemas.openxmlformats.org/officeDocument/2006/relationships/chart" Target="../charts/chart21.xml"/>
  <Relationship Id="rId5" Type="http://schemas.openxmlformats.org/officeDocument/2006/relationships/image" Target="../media/background_17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2.xml"/>
  <Relationship Id="rId3" Type="http://schemas.openxmlformats.org/officeDocument/2006/relationships/chart" Target="../charts/chart23.xml"/>
  <Relationship Id="rId4" Type="http://schemas.openxmlformats.org/officeDocument/2006/relationships/chart" Target="../charts/chart24.xml"/>
  <Relationship Id="rId5" Type="http://schemas.openxmlformats.org/officeDocument/2006/relationships/image" Target="../media/background_18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5.xml"/>
  <Relationship Id="rId3" Type="http://schemas.openxmlformats.org/officeDocument/2006/relationships/chart" Target="../charts/chart26.xml"/>
  <Relationship Id="rId4" Type="http://schemas.openxmlformats.org/officeDocument/2006/relationships/chart" Target="../charts/chart27.xml"/>
  <Relationship Id="rId5" Type="http://schemas.openxmlformats.org/officeDocument/2006/relationships/image" Target="../media/background_19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8.xml"/>
  <Relationship Id="rId3" Type="http://schemas.openxmlformats.org/officeDocument/2006/relationships/chart" Target="../charts/chart29.xml"/>
  <Relationship Id="rId4" Type="http://schemas.openxmlformats.org/officeDocument/2006/relationships/chart" Target="../charts/chart30.xml"/>
  <Relationship Id="rId5" Type="http://schemas.openxmlformats.org/officeDocument/2006/relationships/image" Target="../media/background_20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1.xml"/>
  <Relationship Id="rId3" Type="http://schemas.openxmlformats.org/officeDocument/2006/relationships/chart" Target="../charts/chart32.xml"/>
  <Relationship Id="rId4" Type="http://schemas.openxmlformats.org/officeDocument/2006/relationships/image" Target="../media/background_21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3.xml"/>
  <Relationship Id="rId3" Type="http://schemas.openxmlformats.org/officeDocument/2006/relationships/chart" Target="../charts/chart34.xml"/>
  <Relationship Id="rId4" Type="http://schemas.openxmlformats.org/officeDocument/2006/relationships/image" Target="../media/background_22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5.xml"/>
  <Relationship Id="rId3" Type="http://schemas.openxmlformats.org/officeDocument/2006/relationships/chart" Target="../charts/chart36.xml"/>
  <Relationship Id="rId4" Type="http://schemas.openxmlformats.org/officeDocument/2006/relationships/image" Target="../media/background_23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7.xml"/>
  <Relationship Id="rId3" Type="http://schemas.openxmlformats.org/officeDocument/2006/relationships/chart" Target="../charts/chart38.xml"/>
  <Relationship Id="rId4" Type="http://schemas.openxmlformats.org/officeDocument/2006/relationships/image" Target="../media/background_24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9.xml"/>
  <Relationship Id="rId3" Type="http://schemas.openxmlformats.org/officeDocument/2006/relationships/chart" Target="../charts/chart40.xml"/>
  <Relationship Id="rId4" Type="http://schemas.openxmlformats.org/officeDocument/2006/relationships/image" Target="../media/background_25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1.xml"/>
  <Relationship Id="rId3" Type="http://schemas.openxmlformats.org/officeDocument/2006/relationships/chart" Target="../charts/chart42.xml"/>
  <Relationship Id="rId4" Type="http://schemas.openxmlformats.org/officeDocument/2006/relationships/image" Target="../media/background_26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3.xml"/>
  <Relationship Id="rId3" Type="http://schemas.openxmlformats.org/officeDocument/2006/relationships/chart" Target="../charts/chart44.xml"/>
  <Relationship Id="rId4" Type="http://schemas.openxmlformats.org/officeDocument/2006/relationships/image" Target="../media/background_27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5.xml"/>
  <Relationship Id="rId3" Type="http://schemas.openxmlformats.org/officeDocument/2006/relationships/chart" Target="../charts/chart46.xml"/>
  <Relationship Id="rId4" Type="http://schemas.openxmlformats.org/officeDocument/2006/relationships/image" Target="../media/background_28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7.xml"/>
  <Relationship Id="rId3" Type="http://schemas.openxmlformats.org/officeDocument/2006/relationships/chart" Target="../charts/chart48.xml"/>
  <Relationship Id="rId4" Type="http://schemas.openxmlformats.org/officeDocument/2006/relationships/image" Target="../media/background_29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9.xml"/>
  <Relationship Id="rId3" Type="http://schemas.openxmlformats.org/officeDocument/2006/relationships/chart" Target="../charts/chart50.xml"/>
  <Relationship Id="rId4" Type="http://schemas.openxmlformats.org/officeDocument/2006/relationships/image" Target="../media/background_30.pn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1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  <Relationship Id="rId3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  <Relationship Id="rId3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image" Target="../media/background_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7.xml"/>
  <Relationship Id="rId3" Type="http://schemas.openxmlformats.org/officeDocument/2006/relationships/image" Target="../media/background_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ABC language club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март 202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март 2024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март 2024 является - Нажать на кнопку позвонить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R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28% - Переход на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68% - Нажать на кнопку позвонить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7% - Построение маршрута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ереход в соц сет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.66% - Общий CR профиля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R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41% - Переход на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7% - Нажать на кнопку позвонить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82% - Построение маршрута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ереход в соц сет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93% - Общий CR профиля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R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07% - Переход на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23% - Нажать на кнопку позвонить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46% - Построение маршрута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ереход в соц сет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76% - Общий CR профиля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R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52% - Переход на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51% - Нажать на кнопку позвонить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17% - Построение маршрута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ереход в соц сет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2% - Общий CR профиля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R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59% - Переход на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96% - Нажать на кнопку позвонить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89% - Построение маршрута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- Переход в соц сети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44% - Общий CR профиля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91750" cy="7239000"/>
          <a:chOff x="581025" y="476250"/>
          <a:chExt cx="1019175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238750" y="1809750"/>
            <a:ext cx="4953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78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0% от количества целевого действия "Построение маршрута" происходят в сервисе Яндекс.Навигатор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6.25% визитов,  с сервиса Яндекс.Навигатор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0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39% визитов,  с сервиса Яндекс.Поиск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714375" y="180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714375" y="3714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714375" y="561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91750" cy="7239000"/>
          <a:chOff x="581025" y="476250"/>
          <a:chExt cx="1019175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238750" y="1809750"/>
            <a:ext cx="4953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57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7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52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3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92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714375" y="180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714375" y="3714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714375" y="561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91750" cy="7239000"/>
          <a:chOff x="581025" y="476250"/>
          <a:chExt cx="1019175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238750" y="1809750"/>
            <a:ext cx="4953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34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8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17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7% от количества целевого действия "Построение маршрута" происходят в сервисе Яндекс.Навигатор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8.57% визитов,  с сервиса Яндекс.Навигатор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714375" y="180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714375" y="3714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714375" y="561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март 2024 уменьшилось на 43.22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91750" cy="7239000"/>
          <a:chOff x="581025" y="476250"/>
          <a:chExt cx="1019175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238750" y="1809750"/>
            <a:ext cx="4953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94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7% от количества целевого действия "Нажать на кнопку позвонить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02% визитов,  с сервиса Яндекс.Карты моб. приложение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01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714375" y="180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714375" y="3714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714375" y="561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91750" cy="7239000"/>
          <a:chOff x="581025" y="476250"/>
          <a:chExt cx="1019175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238750" y="1809750"/>
            <a:ext cx="4953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0% от количества целевого действия "Нажать на кнопку позвонить" происходят в сервисе Яндекс.Карты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9.35% визитов,  с сервиса Яндекс.Карты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7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71% визитов,  с сервиса Яндекс.Поиск содержат, достижение цели "Переход на сайт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714375" y="180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714375" y="3714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714375" y="561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undefined занимают 30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0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undefined занимают 30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0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undefined занимают 34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6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март 2024 уменьшилось на 14.61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24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6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undefined занимают 36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4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март 2024 уменьшилось на 15.43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март 2024 уменьшилось на 40.18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март 2024 уменьшилось на 37.17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март 2024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март 2024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март 2024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41">
  <a:themeElements>
    <a:clrScheme name="Theme4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2024-04-04T09:11:52Z</dcterms:created>
  <dcterms:modified xsi:type="dcterms:W3CDTF">2024-04-04T09:11:52Z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