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37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42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4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8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2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88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61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FAF8-BA02-4A43-9BA7-0A24AEE8A820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4ED1-86F6-41B8-BC97-7052DFCB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8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Дипломный проект:</a:t>
            </a:r>
            <a:br>
              <a:rPr lang="ru-RU" b="1" dirty="0" smtClean="0"/>
            </a:br>
            <a:r>
              <a:rPr lang="ru-RU" b="1" dirty="0" smtClean="0"/>
              <a:t>Предсказание стоимости </a:t>
            </a:r>
            <a:r>
              <a:rPr lang="ru-RU" b="1" dirty="0"/>
              <a:t>домов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00059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Грибунин А.В.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11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дальнейшего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Улучшить верстку</a:t>
            </a:r>
          </a:p>
          <a:p>
            <a:r>
              <a:rPr lang="ru-RU" dirty="0" smtClean="0"/>
              <a:t>Ввести «защиту от дураков»</a:t>
            </a:r>
          </a:p>
          <a:p>
            <a:r>
              <a:rPr lang="ru-RU" dirty="0" smtClean="0"/>
              <a:t>Проанализировать другие различные данные, улучшив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71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 и целей</a:t>
            </a:r>
            <a:endParaRPr lang="ru-RU" dirty="0"/>
          </a:p>
        </p:txBody>
      </p:sp>
      <p:pic>
        <p:nvPicPr>
          <p:cNvPr id="1026" name="Picture 2" descr="https://realtystolica.ru/uploads/nwmzhnhzw1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21" y="1825625"/>
            <a:ext cx="652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3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Подготовка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7" y="2705894"/>
            <a:ext cx="9915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Homefacts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3682206"/>
            <a:ext cx="9458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Обработанные данные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12" y="2458244"/>
            <a:ext cx="6581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6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Настройка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Линейная регрессия.</a:t>
            </a:r>
            <a:endParaRPr lang="ru-RU" dirty="0"/>
          </a:p>
          <a:p>
            <a:r>
              <a:rPr lang="ru-RU" dirty="0"/>
              <a:t>Случайный Лес</a:t>
            </a:r>
          </a:p>
          <a:p>
            <a:r>
              <a:rPr lang="ru-RU" dirty="0" err="1"/>
              <a:t>Gradient</a:t>
            </a:r>
            <a:r>
              <a:rPr lang="ru-RU" dirty="0"/>
              <a:t> </a:t>
            </a:r>
            <a:r>
              <a:rPr lang="ru-RU" dirty="0" err="1"/>
              <a:t>Boosting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08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Случайный лес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544" y="1874102"/>
            <a:ext cx="2486025" cy="247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544" y="2266741"/>
            <a:ext cx="245745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2916" y="2640330"/>
            <a:ext cx="947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 итогу удалось добиться 68,4% точности и наша модель смогла предсказать стоимость каждого дома в тестовом наборе в пределах $ 302110 от реальной цены.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3431650"/>
            <a:ext cx="9639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271" y="1267965"/>
            <a:ext cx="2529457" cy="55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3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Сервис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7" y="2177517"/>
            <a:ext cx="6524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3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72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Дипломный проект: Предсказание стоимости домов</vt:lpstr>
      <vt:lpstr>Постановка задачи и целей</vt:lpstr>
      <vt:lpstr>Подготовка данных</vt:lpstr>
      <vt:lpstr>Homefacts</vt:lpstr>
      <vt:lpstr>Обработанные данные</vt:lpstr>
      <vt:lpstr>Настройка модели</vt:lpstr>
      <vt:lpstr>Случайный лес</vt:lpstr>
      <vt:lpstr>Сервис</vt:lpstr>
      <vt:lpstr>Сервис</vt:lpstr>
      <vt:lpstr>Направления дальнейшего исследования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Предсказание стоимости домов</dc:title>
  <dc:creator>Андрей Грибунин</dc:creator>
  <cp:lastModifiedBy>Андрей Грибунин</cp:lastModifiedBy>
  <cp:revision>4</cp:revision>
  <dcterms:created xsi:type="dcterms:W3CDTF">2020-06-25T16:19:20Z</dcterms:created>
  <dcterms:modified xsi:type="dcterms:W3CDTF">2020-06-25T16:55:50Z</dcterms:modified>
</cp:coreProperties>
</file>