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8F7A3-505A-44C5-95E1-3C38512098DE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7AC19-BED0-40B7-8B1E-3C7505A72B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899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6099E7-5150-1A1E-4089-296515454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C9CAE2-AE7E-77B4-0A89-608814D48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1C71D0-D439-38EE-7C6C-61D55A2DC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DCE-CBC3-42C3-9EC3-B59CDE6FC39D}" type="datetime1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B277B3-E19E-5F80-96C2-2111B779E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ACAE9B-D885-E22A-DD37-128E5378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89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DC9FE-766C-F9A9-5545-73AE0B23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7AA784-6883-3A5C-31C9-8FF10C919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B749A2-FAD8-DC67-BC2F-369D2EA2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1B4E-57E3-4DB1-A1AF-20314D474162}" type="datetime1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09A131-443A-3DD0-DB7D-9080D3F8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AAF40D-B200-DAF9-34AC-856EF0FA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02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C7AAB9A-164D-723B-3F28-BF8099604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D7F40B-ACC3-2736-C89A-BFAA4632C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56D0E5-D654-BF17-7E92-805B0BBD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C5C3-B2AA-46BD-99C1-E66E9B3A84DB}" type="datetime1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E730CC-0087-F534-4789-A55690A7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7F3788-4C68-02C7-A36A-5D8F6AD23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30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BBB11-4687-28D3-D72B-A55E64850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2257BD-15E4-4A21-D5AC-75F23DD41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C264E3-941E-C49B-BDB6-CF9F8C814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729B-15AF-4BD1-A829-A84E362F3DC7}" type="datetime1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4A92B6-9C1C-8C75-740E-DB014C788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B61BB7-06CF-D093-55CA-6E721730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4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83134E-D1A7-D56B-528D-4B6C9BB21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9D9292-C633-6C71-0391-8CF553023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812722-2F07-5F68-83EC-64A6373C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0EB1-1A62-4A5E-AD67-4D92FBDBD873}" type="datetime1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C2FB78-A803-AA7F-748D-26DF0FBC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A270A3-F609-2F4C-D800-1AB7A30A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92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6AA6A-303D-DF83-5172-E4C9866EE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133F3D-FF0D-1438-2379-88E142AF7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F7DF8E-4520-CE62-FDE8-CE862053E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8CAAFE-F177-7A1F-53CC-28689089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40F9-A75B-4C4E-A12C-09829C269262}" type="datetime1">
              <a:rPr lang="ru-RU" smtClean="0"/>
              <a:t>13.12.2024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215D6A-F622-3A1E-8D73-F2A670212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D13FC4-9BD3-377B-9859-1D63C9C0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44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D1422-4D37-FC4A-B0B8-8811E3BE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65623F-A1C8-DAA9-E5FB-2DF69769D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1D6ABB-866E-54FF-F2C3-E84CF6461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68F5C25-0F59-9235-9A28-51824F04B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894B8AE-C31C-1568-705D-392A5D614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EF194B5-C651-35A0-BFAA-D4DAA489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9D8F-6B4C-4DE5-B68D-CC257FE432D2}" type="datetime1">
              <a:rPr lang="ru-RU" smtClean="0"/>
              <a:t>13.12.2024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0959B06-4140-56D9-B626-E932AB35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5112103-9BC5-CC68-41A9-137F6EA9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97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89FAF6-F690-19A6-0861-E19ADFC9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5C0008D-3BAB-00CF-D425-DEACEBC71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D15-94B1-43E8-BD8A-49686D06E9C5}" type="datetime1">
              <a:rPr lang="ru-RU" smtClean="0"/>
              <a:t>13.12.2024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65AC8B-560B-C09F-BD43-B531B617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9E3375B-FD83-1086-F2B0-30E65C63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06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352CEA-F770-FB87-74D9-D28EAFF7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4E01-F092-476F-B6A5-689FDB25D56C}" type="datetime1">
              <a:rPr lang="ru-RU" smtClean="0"/>
              <a:t>13.12.2024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B12E915-4C49-767D-96FB-CE5D1AE6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019497-0EA7-B8B6-824A-B1433959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09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E2AFF9-8CB5-92F0-DC6D-D6096FD37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973B59-3168-899D-2D4C-8C5EA7896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CD9965-1F79-6B76-EE09-17102691E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220983-26D5-1772-757F-E8B6303C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51C-8505-4942-9C4B-2E8F2CB91C79}" type="datetime1">
              <a:rPr lang="ru-RU" smtClean="0"/>
              <a:t>13.12.2024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CD7192-91DD-F43B-1E1F-7CFEDA65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79DE88-6405-FC25-258C-761D95A2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58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AFBC2F-8170-C119-DA0A-2A056383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1F0095B-4F83-028F-24C0-E23E89684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5F7BE7-4F08-7E93-D3E7-A7EFC62AB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8804D1-2BDF-7CC5-4894-E691F257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F525-6810-47EE-A860-2BE2D04C591F}" type="datetime1">
              <a:rPr lang="ru-RU" smtClean="0"/>
              <a:t>13.12.2024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230861-EB83-968D-0964-718C781E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36AF36-662C-0F9F-7310-67C26941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16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96B132-33FD-B294-3766-F318B9D54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EAA551-B915-CBC8-CDB5-B55AEA180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1EBE92-A09D-4059-F782-F4E4918F4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F4BEC-C864-456E-9A3F-B1DA9A47FB35}" type="datetime1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A59D67-E7C6-71FC-3BA4-43BACBD14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ADCCBF-878D-A542-0F4C-769271B01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EC576-C40F-4101-B478-84EC8C1A6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AC5E51-B107-133E-4F02-D1EC10DF3922}"/>
              </a:ext>
            </a:extLst>
          </p:cNvPr>
          <p:cNvSpPr txBox="1"/>
          <p:nvPr/>
        </p:nvSpPr>
        <p:spPr>
          <a:xfrm>
            <a:off x="948267" y="417689"/>
            <a:ext cx="10769600" cy="2226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Министерство науки и высшего образования Российской Федерации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Муромский институт (филиал)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ts val="12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федерального государственного бюджетного образовательного учреждения высшего образования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«Владимирский государственный университет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Имени Александра Григорьевича и Николая Григорьевича Столетовых»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(МИ ВлГУ)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A09A5A-1EA3-972B-997E-25B5B0D612D5}"/>
              </a:ext>
            </a:extLst>
          </p:cNvPr>
          <p:cNvSpPr txBox="1"/>
          <p:nvPr/>
        </p:nvSpPr>
        <p:spPr>
          <a:xfrm>
            <a:off x="1157111" y="2945655"/>
            <a:ext cx="10351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Курсовая работа</a:t>
            </a:r>
            <a:endParaRPr lang="ru-RU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0114F-E834-B20B-9031-A45E10D595DA}"/>
              </a:ext>
            </a:extLst>
          </p:cNvPr>
          <p:cNvSpPr txBox="1"/>
          <p:nvPr/>
        </p:nvSpPr>
        <p:spPr>
          <a:xfrm>
            <a:off x="3330222" y="4518325"/>
            <a:ext cx="7719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работы: Информационная система магазина электротехники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02C1D0-6478-DF2E-3E75-ECD281CD552D}"/>
              </a:ext>
            </a:extLst>
          </p:cNvPr>
          <p:cNvSpPr txBox="1"/>
          <p:nvPr/>
        </p:nvSpPr>
        <p:spPr>
          <a:xfrm>
            <a:off x="3330222" y="4016683"/>
            <a:ext cx="6400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 дисциплине: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Системы управления базами данных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D70F64-9E5D-E0CA-FF73-7EF18388AE21}"/>
              </a:ext>
            </a:extLst>
          </p:cNvPr>
          <p:cNvSpPr txBox="1"/>
          <p:nvPr/>
        </p:nvSpPr>
        <p:spPr>
          <a:xfrm>
            <a:off x="5023557" y="6190979"/>
            <a:ext cx="7168443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Подготовил: Студент группы ПИН-122 Миронов Андрей Ильич</a:t>
            </a:r>
          </a:p>
        </p:txBody>
      </p:sp>
    </p:spTree>
    <p:extLst>
      <p:ext uri="{BB962C8B-B14F-4D97-AF65-F5344CB8AC3E}">
        <p14:creationId xmlns:p14="http://schemas.microsoft.com/office/powerpoint/2010/main" val="3557007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259D0-27AD-FA7A-8F7F-9205328B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«Поставщики»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9C6E28C-BF07-35EF-6574-405BFC6D8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559" y="1690688"/>
            <a:ext cx="7060882" cy="3987151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13BA00-D9A1-5CEF-0F20-D8AB6FD9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404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8AF95-7655-919D-508D-3E57EF5D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«Менеджеры»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F63899F-BC50-116C-9198-0D4196985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910" y="1690688"/>
            <a:ext cx="7438404" cy="4444714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DB0B23-01FD-6392-D531-D9048BAC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630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2DD7E-6BCF-6ED2-0869-8A5B72CAE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«Склад»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39EACCA-D44D-90BA-C85B-A844D6685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5291" y="1575303"/>
            <a:ext cx="7141417" cy="4245257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1D9EF4-43C4-AF59-3CC0-AB094D1A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956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A3062-AE8E-9182-BC3D-BD67511E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«Продажи»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8D5C5C7-A54F-5187-AF85-9477682D1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7249" y="1816329"/>
            <a:ext cx="6777501" cy="4001091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C1B975-6742-8BFC-2882-FBB3200D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020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94CA28-BD70-1F99-3CBB-8E3322B2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«Генерация отчётов»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EA27D3B-DDFD-91C6-2E64-13C038097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7028" y="2434824"/>
            <a:ext cx="4494465" cy="1778839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3E891A-F9A5-5152-BA08-D5A57D2E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751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66A59-5FF1-3FFC-B9A4-D169D462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«Помещения»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D5BA981-675B-B55D-391C-E99AE319F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5379" y="1563939"/>
            <a:ext cx="7201242" cy="4310394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FEFF78-87DB-5FAA-F2CD-F6F7C110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426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43EBD2-B5D5-B552-2C24-054BB9D1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885907-2EC3-6A3B-27F2-8497568C5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indent="450000" algn="just">
              <a:lnSpc>
                <a:spcPct val="150000"/>
              </a:lnSpc>
              <a:spcAft>
                <a:spcPts val="800"/>
              </a:spcAft>
              <a:buNone/>
              <a:tabLst>
                <a:tab pos="114300" algn="l"/>
              </a:tabLst>
            </a:pPr>
            <a:r>
              <a:rPr lang="ru-RU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ходе выполнения курсовой работы была разработана автоматизированная информационная система для управления магазином электротехники. Система включает в себя модули для управления товарами, поставщиками, менеджерами, складом и продажами, а также для генерации отчетов.</a:t>
            </a:r>
          </a:p>
          <a:p>
            <a:pPr indent="450000" algn="just">
              <a:lnSpc>
                <a:spcPct val="150000"/>
              </a:lnSpc>
              <a:spcAft>
                <a:spcPts val="800"/>
              </a:spcAft>
              <a:buNone/>
              <a:tabLst>
                <a:tab pos="114300" algn="l"/>
              </a:tabLst>
            </a:pPr>
            <a:r>
              <a:rPr lang="ru-RU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будущем планируется расширение функциональности системы, включая добавление модулей для управления клиентами, учета финансов и интеграции с внешними системами. Также планируется улучшение пользовательского интерфейса и повышение производительности системы.</a:t>
            </a:r>
          </a:p>
          <a:p>
            <a:pPr indent="450000" algn="just">
              <a:lnSpc>
                <a:spcPct val="150000"/>
              </a:lnSpc>
              <a:spcAft>
                <a:spcPts val="800"/>
              </a:spcAft>
              <a:buNone/>
              <a:tabLst>
                <a:tab pos="114300" algn="l"/>
              </a:tabLst>
            </a:pPr>
            <a:r>
              <a:rPr lang="ru-RU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Таким образом, разработанная автоматизированная информационная система для магазина электротехники является важным шагом на пути к цифровизации и автоматизации бизнес-процессов, что способствует устойчивому развитию и росту компании.</a:t>
            </a:r>
            <a:endParaRPr lang="ru-RU" sz="23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  <a:tabLst>
                <a:tab pos="114300" algn="l"/>
              </a:tabLst>
            </a:pPr>
            <a:r>
              <a:rPr lang="ru-RU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ru-RU" sz="2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50000" algn="just">
              <a:lnSpc>
                <a:spcPct val="150000"/>
              </a:lnSpc>
              <a:spcAft>
                <a:spcPts val="800"/>
              </a:spcAft>
              <a:buNone/>
              <a:tabLst>
                <a:tab pos="114300" algn="l"/>
              </a:tabLst>
            </a:pPr>
            <a:endParaRPr lang="ru-RU" sz="19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50000" algn="just">
              <a:lnSpc>
                <a:spcPct val="150000"/>
              </a:lnSpc>
              <a:spcAft>
                <a:spcPts val="800"/>
              </a:spcAft>
              <a:buNone/>
              <a:tabLst>
                <a:tab pos="114300" algn="l"/>
              </a:tabLst>
            </a:pPr>
            <a:endParaRPr lang="ru-RU" sz="19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BEB25B-84F4-8275-45C1-DA79B370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65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D01D3-7863-A698-F320-74E3D707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ь и задачи</a:t>
            </a:r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курсовой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3745E3-30ED-A012-E090-9A1489522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  <a:tabLst>
                <a:tab pos="1143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Целью курсовой работы является создание информационной системы для добавления, удаления, изменения и поиска записей в базе данных.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  <a:tabLst>
                <a:tab pos="1143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Задачи, для реализации этой цели: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00" lvl="1" indent="0" algn="just">
              <a:lnSpc>
                <a:spcPct val="150000"/>
              </a:lnSpc>
              <a:spcAft>
                <a:spcPts val="800"/>
              </a:spcAft>
              <a:buNone/>
              <a:tabLst>
                <a:tab pos="11430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1) Проектирование логической и физической моделей базы данных.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00" lvl="1" indent="0" algn="just">
              <a:lnSpc>
                <a:spcPct val="150000"/>
              </a:lnSpc>
              <a:spcAft>
                <a:spcPts val="800"/>
              </a:spcAft>
              <a:buNone/>
              <a:tabLst>
                <a:tab pos="11430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2) Реализация физической модели в одной из современных СУБД.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00" lvl="1" indent="0" algn="just">
              <a:lnSpc>
                <a:spcPct val="150000"/>
              </a:lnSpc>
              <a:spcAft>
                <a:spcPts val="800"/>
              </a:spcAft>
              <a:buNone/>
              <a:tabLst>
                <a:tab pos="11430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3) Подключение БД к программе с помощью средств среды разработки.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00" lvl="1" indent="0" algn="just">
              <a:lnSpc>
                <a:spcPct val="150000"/>
              </a:lnSpc>
              <a:spcAft>
                <a:spcPts val="800"/>
              </a:spcAft>
              <a:buNone/>
              <a:tabLst>
                <a:tab pos="11430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4) Написание обработчиков событий и функций для добавления, удаления, изменения и поиска записей в БД.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763080-E48A-7BC4-B2FF-6505A264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401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ED0A7-B72C-0AB7-11E3-FE8918998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1089"/>
            <a:ext cx="10515600" cy="8958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модели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B3321-451C-3277-3534-52C696397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44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9671CD7-2ED0-7788-6EBA-B101D05D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Концептуальная модель данных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22F0CEE-11DB-821F-B684-658DA521B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1814" y="1355061"/>
            <a:ext cx="6081897" cy="4821902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AE930B-2861-5EAB-2345-0133CC1B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43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078D5C-668E-9E06-B95E-E5B9CEB0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модель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9F78502-F290-3E30-BA99-7C795C1F9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56277"/>
          <a:stretch/>
        </p:blipFill>
        <p:spPr>
          <a:xfrm>
            <a:off x="4128380" y="1439501"/>
            <a:ext cx="4200807" cy="5099411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292796-78C4-2DCB-BA00-E7ACBF69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74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AB9EC2-2F85-871C-275F-76E38D8D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Физическая модель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2CB2887-ED4D-1D75-5954-5409E8E44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56795"/>
          <a:stretch/>
        </p:blipFill>
        <p:spPr>
          <a:xfrm>
            <a:off x="4204985" y="1480380"/>
            <a:ext cx="4015561" cy="5294329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C10D0F-EE33-88C9-D72B-E721B592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08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B675AC-FFEB-FA9D-915A-0850D5F71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19" y="2716040"/>
            <a:ext cx="10515600" cy="96825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Снимки окон программы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8280A5-5D39-E481-F254-24DCBF06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724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D289D6D-54FF-7B84-12C2-40982A576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форма программы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DEB7683-8AD4-1676-FB55-2D7A20E34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967" y="2991230"/>
            <a:ext cx="7614065" cy="875539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45A4DC-52B8-BED6-75C8-DC4E78EC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973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A1A89-E075-B62F-7818-28816129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«Товары»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7A4C09F-36B7-5189-C64A-F0B8138E1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5796" y="1690688"/>
            <a:ext cx="6976643" cy="4175958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F576A2-5A14-8E41-351C-E7A1A64A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9824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306</Words>
  <Application>Microsoft Office PowerPoint</Application>
  <PresentationFormat>Широкоэкранный</PresentationFormat>
  <Paragraphs>51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Цель и задачи курсовой работы</vt:lpstr>
      <vt:lpstr>Разработанные модели данных</vt:lpstr>
      <vt:lpstr>Концептуальная модель данных</vt:lpstr>
      <vt:lpstr>Логическая модель данных</vt:lpstr>
      <vt:lpstr>Физическая модель данных</vt:lpstr>
      <vt:lpstr>Снимки окон программы</vt:lpstr>
      <vt:lpstr>Главная форма программы</vt:lpstr>
      <vt:lpstr>Форма «Товары»</vt:lpstr>
      <vt:lpstr>Форма «Поставщики»</vt:lpstr>
      <vt:lpstr>Форма «Менеджеры» </vt:lpstr>
      <vt:lpstr>Форма «Склад»</vt:lpstr>
      <vt:lpstr>Форма «Продажи»</vt:lpstr>
      <vt:lpstr>Форма «Генерация отчётов»</vt:lpstr>
      <vt:lpstr>Форма «Помещения»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Миронов</dc:creator>
  <cp:lastModifiedBy>Андрей Миронов</cp:lastModifiedBy>
  <cp:revision>4</cp:revision>
  <dcterms:created xsi:type="dcterms:W3CDTF">2024-08-31T16:18:10Z</dcterms:created>
  <dcterms:modified xsi:type="dcterms:W3CDTF">2024-12-13T11:40:02Z</dcterms:modified>
</cp:coreProperties>
</file>