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8F7A3-505A-44C5-95E1-3C38512098DE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AC19-BED0-40B7-8B1E-3C7505A72B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89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099E7-5150-1A1E-4089-29651545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C9CAE2-AE7E-77B4-0A89-608814D48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C71D0-D439-38EE-7C6C-61D55A2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5DCE-CBC3-42C3-9EC3-B59CDE6FC39D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277B3-E19E-5F80-96C2-2111B779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CAE9B-D885-E22A-DD37-128E5378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9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DC9FE-766C-F9A9-5545-73AE0B2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7AA784-6883-3A5C-31C9-8FF10C919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B749A2-FAD8-DC67-BC2F-369D2EA2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1B4E-57E3-4DB1-A1AF-20314D474162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9A131-443A-3DD0-DB7D-9080D3F8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AF40D-B200-DAF9-34AC-856EF0FA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0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7AAB9A-164D-723B-3F28-BF8099604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D7F40B-ACC3-2736-C89A-BFAA4632C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6D0E5-D654-BF17-7E92-805B0BBD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C5C3-B2AA-46BD-99C1-E66E9B3A84DB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730CC-0087-F534-4789-A55690A7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7F3788-4C68-02C7-A36A-5D8F6AD2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3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BBB11-4687-28D3-D72B-A55E64850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257BD-15E4-4A21-D5AC-75F23DD4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264E3-941E-C49B-BDB6-CF9F8C81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729B-15AF-4BD1-A829-A84E362F3DC7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A92B6-9C1C-8C75-740E-DB014C78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B61BB7-06CF-D093-55CA-6E721730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4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3134E-D1A7-D56B-528D-4B6C9BB2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D9292-C633-6C71-0391-8CF55302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812722-2F07-5F68-83EC-64A6373C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0EB1-1A62-4A5E-AD67-4D92FBDBD873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2FB78-A803-AA7F-748D-26DF0FBC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A270A3-F609-2F4C-D800-1AB7A30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6AA6A-303D-DF83-5172-E4C9866E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33F3D-FF0D-1438-2379-88E142AF7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F7DF8E-4520-CE62-FDE8-CE862053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8CAAFE-F177-7A1F-53CC-28689089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40F9-A75B-4C4E-A12C-09829C269262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15D6A-F622-3A1E-8D73-F2A67021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13FC4-9BD3-377B-9859-1D63C9C0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44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1422-4D37-FC4A-B0B8-8811E3BE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65623F-A1C8-DAA9-E5FB-2DF69769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1D6ABB-866E-54FF-F2C3-E84CF6461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8F5C25-0F59-9235-9A28-51824F04B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94B8AE-C31C-1568-705D-392A5D61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F194B5-C651-35A0-BFAA-D4DAA489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9D8F-6B4C-4DE5-B68D-CC257FE432D2}" type="datetime1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959B06-4140-56D9-B626-E932AB35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112103-9BC5-CC68-41A9-137F6EA9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9FAF6-F690-19A6-0861-E19ADFC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C0008D-3BAB-00CF-D425-DEACEBC7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D15-94B1-43E8-BD8A-49686D06E9C5}" type="datetime1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5AC8B-560B-C09F-BD43-B531B617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E3375B-FD83-1086-F2B0-30E65C63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0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352CEA-F770-FB87-74D9-D28EAFF7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14E01-F092-476F-B6A5-689FDB25D56C}" type="datetime1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12E915-4C49-767D-96FB-CE5D1AE6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019497-0EA7-B8B6-824A-B1433959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09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2AFF9-8CB5-92F0-DC6D-D6096FD3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73B59-3168-899D-2D4C-8C5EA789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CD9965-1F79-6B76-EE09-17102691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220983-26D5-1772-757F-E8B6303C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951C-8505-4942-9C4B-2E8F2CB91C79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D7192-91DD-F43B-1E1F-7CFEDA65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79DE88-6405-FC25-258C-761D95A2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58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FBC2F-8170-C119-DA0A-2A056383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F0095B-4F83-028F-24C0-E23E89684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5F7BE7-4F08-7E93-D3E7-A7EFC62AB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8804D1-2BDF-7CC5-4894-E691F257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F525-6810-47EE-A860-2BE2D04C591F}" type="datetime1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30861-EB83-968D-0964-718C781E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36AF36-662C-0F9F-7310-67C26941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167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6B132-33FD-B294-3766-F318B9D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AA551-B915-CBC8-CDB5-B55AEA180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1EBE92-A09D-4059-F782-F4E4918F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F4BEC-C864-456E-9A3F-B1DA9A47FB35}" type="datetime1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59D67-E7C6-71FC-3BA4-43BACBD14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DCCBF-878D-A542-0F4C-769271B0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C576-C40F-4101-B478-84EC8C1A6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C5E51-B107-133E-4F02-D1EC10DF3922}"/>
              </a:ext>
            </a:extLst>
          </p:cNvPr>
          <p:cNvSpPr txBox="1"/>
          <p:nvPr/>
        </p:nvSpPr>
        <p:spPr>
          <a:xfrm>
            <a:off x="948267" y="417689"/>
            <a:ext cx="10769600" cy="2226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Министерство науки и высшего образования Российской Федерации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Муромский институт (филиал)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ts val="12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федерального государственного бюджетного образовательного учреждения высшего образования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«Владимирский государственный университет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Александра Григорьевича и Николая Григорьевича Столетовых»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(МИ ВлГУ)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9A5A-1EA3-972B-997E-25B5B0D612D5}"/>
              </a:ext>
            </a:extLst>
          </p:cNvPr>
          <p:cNvSpPr txBox="1"/>
          <p:nvPr/>
        </p:nvSpPr>
        <p:spPr>
          <a:xfrm>
            <a:off x="1157111" y="2945655"/>
            <a:ext cx="1035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0114F-E834-B20B-9031-A45E10D595DA}"/>
              </a:ext>
            </a:extLst>
          </p:cNvPr>
          <p:cNvSpPr txBox="1"/>
          <p:nvPr/>
        </p:nvSpPr>
        <p:spPr>
          <a:xfrm>
            <a:off x="3330222" y="4518325"/>
            <a:ext cx="771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работы: Информационная система магазина электротехники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C1D0-6478-DF2E-3E75-ECD281CD552D}"/>
              </a:ext>
            </a:extLst>
          </p:cNvPr>
          <p:cNvSpPr txBox="1"/>
          <p:nvPr/>
        </p:nvSpPr>
        <p:spPr>
          <a:xfrm>
            <a:off x="3330222" y="4016683"/>
            <a:ext cx="6400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Системы управления базами данных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0F64-9E5D-E0CA-FF73-7EF18388AE21}"/>
              </a:ext>
            </a:extLst>
          </p:cNvPr>
          <p:cNvSpPr txBox="1"/>
          <p:nvPr/>
        </p:nvSpPr>
        <p:spPr>
          <a:xfrm>
            <a:off x="5023557" y="6190979"/>
            <a:ext cx="716844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группы ПИН-122 Миронов Андрей Ильич</a:t>
            </a:r>
          </a:p>
        </p:txBody>
      </p:sp>
    </p:spTree>
    <p:extLst>
      <p:ext uri="{BB962C8B-B14F-4D97-AF65-F5344CB8AC3E}">
        <p14:creationId xmlns:p14="http://schemas.microsoft.com/office/powerpoint/2010/main" val="355700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259D0-27AD-FA7A-8F7F-9205328B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«Поставщики»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C6E28C-BF07-35EF-6574-405BFC6D8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559" y="1690688"/>
            <a:ext cx="7060882" cy="398715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13BA00-D9A1-5CEF-0F20-D8AB6FD9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40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AF95-7655-919D-508D-3E57EF5D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«Менеджеры»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63899F-BC50-116C-9198-0D419698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910" y="1690688"/>
            <a:ext cx="7438404" cy="444471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B0B23-01FD-6392-D531-D9048BAC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3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2DD7E-6BCF-6ED2-0869-8A5B72CA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«Склад»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9EACCA-D44D-90BA-C85B-A844D6685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291" y="1575303"/>
            <a:ext cx="7141417" cy="42452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1D9EF4-43C4-AF59-3CC0-AB094D1A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5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A3062-AE8E-9182-BC3D-BD67511E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«Продажи»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D5C5C7-A54F-5187-AF85-9477682D1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7249" y="1816329"/>
            <a:ext cx="6777501" cy="400109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C1B975-6742-8BFC-2882-FBB3200D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2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4CA28-BD70-1F99-3CBB-8E3322B2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«Генерация отчётов»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A27D3B-DDFD-91C6-2E64-13C03809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7028" y="2434824"/>
            <a:ext cx="4494465" cy="1778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E891A-F9A5-5152-BA08-D5A57D2E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5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66A59-5FF1-3FFC-B9A4-D169D462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«Помещения»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5BA981-675B-B55D-391C-E99AE319F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379" y="1563939"/>
            <a:ext cx="7201242" cy="43103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FEFF78-87DB-5FAA-F2CD-F6F7C11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12580FF-A3B4-86C5-2FF5-C00C8EF3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209"/>
            <a:ext cx="10515600" cy="9972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237DF4-5B41-0831-1C8A-EC776FEC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1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3EBD2-B5D5-B552-2C24-054BB9D1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85907-2EC3-6A3B-27F2-8497568C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5044321"/>
          </a:xfrm>
        </p:spPr>
        <p:txBody>
          <a:bodyPr>
            <a:normAutofit fontScale="70000" lnSpcReduction="20000"/>
          </a:bodyPr>
          <a:lstStyle/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ходе выполнения курсовой работы была разработана автоматизированная информационная система для управления магазином электротехники. Система включает в себя модули для управления товарами, поставщиками, менеджерами, складом и продажами, а также для генерации отчетов.</a:t>
            </a: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будущем планируется расширение функциональности системы, включая добавление модулей для управления клиентами, учета финансов и интеграции с внешними системами. Также планируется улучшение пользовательского интерфейса и повышение производительности системы.</a:t>
            </a: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 образом, разработанная автоматизированная информационная система для магазина электротехники является важным шагом на пути к цифровизации и автоматизации бизнес-процессов, что способствует устойчивому развитию и росту компании.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000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BEB25B-84F4-8275-45C1-DA79B37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01D3-7863-A698-F320-74E3D707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ь и задачи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курсовой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745E3-30ED-A012-E090-9A1489522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курсовой работы является создание информационной системы для добавления, удаления, изменения и поиска записей в базе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Задачи, для реализации этой цели: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Проектирование логической и физической моделей базы данных.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Реализация физической модели в одной из современных СУБД.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Подключение БД к программе с помощью средств среды разработки.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lvl="1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1143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4) Написание обработчиков событий и функций для добавления, удаления, изменения и поиска записей в БД.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763080-E48A-7BC4-B2FF-6505A26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0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D0A7-B72C-0AB7-11E3-FE891899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089"/>
            <a:ext cx="10515600" cy="895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модели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B3321-451C-3277-3534-52C69639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4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9671CD7-2ED0-7788-6EBA-B101D05D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 данных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22F0CEE-11DB-821F-B684-658DA521B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814" y="1355061"/>
            <a:ext cx="6081897" cy="482190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AE930B-2861-5EAB-2345-0133CC1B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3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78D5C-668E-9E06-B95E-E5B9CEB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F78502-F290-3E30-BA99-7C795C1F9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277"/>
          <a:stretch/>
        </p:blipFill>
        <p:spPr>
          <a:xfrm>
            <a:off x="4128380" y="1439501"/>
            <a:ext cx="4200807" cy="509941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292796-78C4-2DCB-BA00-E7ACBF69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74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B9EC2-2F85-871C-275F-76E38D8D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CB2887-ED4D-1D75-5954-5409E8E44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6795"/>
          <a:stretch/>
        </p:blipFill>
        <p:spPr>
          <a:xfrm>
            <a:off x="4204985" y="1480380"/>
            <a:ext cx="4015561" cy="529432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10D0F-EE33-88C9-D72B-E721B592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08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675AC-FFEB-FA9D-915A-0850D5F7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19" y="2716040"/>
            <a:ext cx="10515600" cy="9682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Снимки окон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8280A5-5D39-E481-F254-24DCBF06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72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D289D6D-54FF-7B84-12C2-40982A57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форма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EB7683-8AD4-1676-FB55-2D7A20E34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967" y="2991230"/>
            <a:ext cx="7614065" cy="8755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5A4DC-52B8-BED6-75C8-DC4E78EC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97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A1A89-E075-B62F-7818-28816129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«Товары»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7A4C09F-36B7-5189-C64A-F0B8138E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5796" y="1690688"/>
            <a:ext cx="6976643" cy="417595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F576A2-5A14-8E41-351C-E7A1A64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C576-C40F-4101-B478-84EC8C1A6FE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82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308</Words>
  <Application>Microsoft Office PowerPoint</Application>
  <PresentationFormat>Широкоэкранный</PresentationFormat>
  <Paragraphs>53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 курсовой работы</vt:lpstr>
      <vt:lpstr>Разработанные модели данных</vt:lpstr>
      <vt:lpstr>Концептуальная модель данных</vt:lpstr>
      <vt:lpstr>Логическая модель данных</vt:lpstr>
      <vt:lpstr>Физическая модель данных</vt:lpstr>
      <vt:lpstr>Снимки окон программы</vt:lpstr>
      <vt:lpstr>Главная форма программы</vt:lpstr>
      <vt:lpstr>Форма «Товары»</vt:lpstr>
      <vt:lpstr>Форма «Поставщики»</vt:lpstr>
      <vt:lpstr>Форма «Менеджеры» </vt:lpstr>
      <vt:lpstr>Форма «Склад»</vt:lpstr>
      <vt:lpstr>Форма «Продажи»</vt:lpstr>
      <vt:lpstr>Форма «Генерация отчётов»</vt:lpstr>
      <vt:lpstr>Форма «Помещения»</vt:lpstr>
      <vt:lpstr>Заключение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Миронов</dc:creator>
  <cp:lastModifiedBy>Андрей Миронов</cp:lastModifiedBy>
  <cp:revision>5</cp:revision>
  <dcterms:created xsi:type="dcterms:W3CDTF">2024-08-31T16:18:10Z</dcterms:created>
  <dcterms:modified xsi:type="dcterms:W3CDTF">2024-12-16T12:29:11Z</dcterms:modified>
</cp:coreProperties>
</file>