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7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09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81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41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5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9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3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3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8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5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563F3-7A9A-4277-BCA3-CFE149E5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2298812"/>
          </a:xfrm>
        </p:spPr>
        <p:txBody>
          <a:bodyPr>
            <a:normAutofit/>
          </a:bodyPr>
          <a:lstStyle/>
          <a:p>
            <a:pPr algn="l"/>
            <a:r>
              <a:rPr lang="pt-BR" sz="6600" b="1" dirty="0"/>
              <a:t>C</a:t>
            </a:r>
            <a:r>
              <a:rPr lang="pt-BR" sz="6600" dirty="0"/>
              <a:t>QRS +    MEDIATR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BBE6A7-34F7-446D-9D4F-5697A6A7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59" y="2997163"/>
            <a:ext cx="119079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4DD47-E166-4BA0-A37F-F2BEEE45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624109"/>
            <a:ext cx="11110329" cy="760073"/>
          </a:xfrm>
        </p:spPr>
        <p:txBody>
          <a:bodyPr>
            <a:normAutofit/>
          </a:bodyPr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é CQRS?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E0AF3-F0C2-444F-B01C-4D74D0EE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1761688"/>
            <a:ext cx="8355434" cy="5234731"/>
          </a:xfrm>
        </p:spPr>
        <p:txBody>
          <a:bodyPr>
            <a:norm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3200" b="1" dirty="0">
                <a:effectLst/>
                <a:latin typeface="Calibri" panose="020F0502020204030204" pitchFamily="34" charset="0"/>
              </a:rPr>
              <a:t>CQRS </a:t>
            </a:r>
            <a:r>
              <a:rPr lang="pt-BR" sz="3200" dirty="0">
                <a:effectLst/>
                <a:latin typeface="Calibri" panose="020F0502020204030204" pitchFamily="34" charset="0"/>
              </a:rPr>
              <a:t>é um acrônimo para </a:t>
            </a:r>
            <a:r>
              <a:rPr lang="pt-BR" sz="3200" b="1" dirty="0">
                <a:effectLst/>
                <a:latin typeface="Calibri" panose="020F0502020204030204" pitchFamily="34" charset="0"/>
              </a:rPr>
              <a:t>C</a:t>
            </a:r>
            <a:r>
              <a:rPr lang="pt-BR" sz="3200" dirty="0">
                <a:effectLst/>
                <a:latin typeface="Calibri" panose="020F0502020204030204" pitchFamily="34" charset="0"/>
              </a:rPr>
              <a:t>ommand </a:t>
            </a:r>
            <a:r>
              <a:rPr lang="pt-BR" sz="3200" b="1" dirty="0">
                <a:effectLst/>
                <a:latin typeface="Calibri" panose="020F0502020204030204" pitchFamily="34" charset="0"/>
              </a:rPr>
              <a:t>Q</a:t>
            </a:r>
            <a:r>
              <a:rPr lang="pt-BR" sz="3200" dirty="0">
                <a:effectLst/>
                <a:latin typeface="Calibri" panose="020F0502020204030204" pitchFamily="34" charset="0"/>
              </a:rPr>
              <a:t>uery </a:t>
            </a:r>
            <a:r>
              <a:rPr lang="pt-BR" sz="3200" b="1" dirty="0" err="1">
                <a:effectLst/>
                <a:latin typeface="Calibri" panose="020F0502020204030204" pitchFamily="34" charset="0"/>
              </a:rPr>
              <a:t>R</a:t>
            </a:r>
            <a:r>
              <a:rPr lang="pt-BR" sz="3200" dirty="0" err="1">
                <a:effectLst/>
                <a:latin typeface="Calibri" panose="020F0502020204030204" pitchFamily="34" charset="0"/>
              </a:rPr>
              <a:t>esponsability</a:t>
            </a:r>
            <a:r>
              <a:rPr lang="pt-BR" sz="3200" dirty="0">
                <a:effectLst/>
                <a:latin typeface="Calibri" panose="020F0502020204030204" pitchFamily="34" charset="0"/>
              </a:rPr>
              <a:t> </a:t>
            </a:r>
            <a:r>
              <a:rPr lang="pt-BR" sz="3200" b="1" dirty="0" err="1">
                <a:effectLst/>
                <a:latin typeface="Calibri" panose="020F0502020204030204" pitchFamily="34" charset="0"/>
              </a:rPr>
              <a:t>S</a:t>
            </a:r>
            <a:r>
              <a:rPr lang="pt-BR" sz="3200" dirty="0" err="1">
                <a:effectLst/>
                <a:latin typeface="Calibri" panose="020F0502020204030204" pitchFamily="34" charset="0"/>
              </a:rPr>
              <a:t>egregation</a:t>
            </a:r>
            <a:endParaRPr lang="pt-BR" sz="32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32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effectLst/>
                <a:latin typeface="Calibri" panose="020F0502020204030204" pitchFamily="34" charset="0"/>
              </a:rPr>
              <a:t>É um </a:t>
            </a:r>
            <a:r>
              <a:rPr lang="pt-BR" sz="3200" b="1" dirty="0" err="1">
                <a:effectLst/>
                <a:latin typeface="Calibri" panose="020F0502020204030204" pitchFamily="34" charset="0"/>
              </a:rPr>
              <a:t>pattern</a:t>
            </a:r>
            <a:r>
              <a:rPr lang="pt-BR" sz="3200" dirty="0">
                <a:effectLst/>
                <a:latin typeface="Calibri" panose="020F0502020204030204" pitchFamily="34" charset="0"/>
              </a:rPr>
              <a:t> arquitetural, descrito pela primeira vez por Greg Young.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pt-BR" sz="32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effectLst/>
                <a:latin typeface="Calibri" panose="020F0502020204030204" pitchFamily="34" charset="0"/>
              </a:rPr>
              <a:t>Se resume basicamente em separar operações de leitura (</a:t>
            </a:r>
            <a:r>
              <a:rPr lang="pt-BR" sz="3200" b="1" dirty="0">
                <a:effectLst/>
                <a:latin typeface="Calibri" panose="020F0502020204030204" pitchFamily="34" charset="0"/>
              </a:rPr>
              <a:t>Query</a:t>
            </a:r>
            <a:r>
              <a:rPr lang="pt-BR" sz="3200" dirty="0">
                <a:effectLst/>
                <a:latin typeface="Calibri" panose="020F0502020204030204" pitchFamily="34" charset="0"/>
              </a:rPr>
              <a:t>) e escrita (</a:t>
            </a:r>
            <a:r>
              <a:rPr lang="pt-BR" sz="3200" b="1" dirty="0">
                <a:effectLst/>
                <a:latin typeface="Calibri" panose="020F0502020204030204" pitchFamily="34" charset="0"/>
              </a:rPr>
              <a:t>Command</a:t>
            </a:r>
            <a:r>
              <a:rPr lang="pt-BR" sz="3200" dirty="0">
                <a:effectLst/>
                <a:latin typeface="Calibri" panose="020F0502020204030204" pitchFamily="34" charset="0"/>
              </a:rPr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14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F3419-2337-4399-A54C-CA6A6E93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5" y="624110"/>
            <a:ext cx="11202608" cy="676184"/>
          </a:xfrm>
        </p:spPr>
        <p:txBody>
          <a:bodyPr>
            <a:normAutofit/>
          </a:bodyPr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que usar o CQRS?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B4183-B53B-4A6B-B224-E06BC1A7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5" y="1300293"/>
            <a:ext cx="5645790" cy="544445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Problemas</a:t>
            </a:r>
            <a:endParaRPr lang="pt-BR" sz="24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4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</a:rPr>
              <a:t>Em arquiteturas tradicionais, normalmente se usa o mesmo modelo de dados para leitura e escrita.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</a:rPr>
              <a:t>O volume de leitura e escrita são bem diferentes e com requisitos de desempenho muito diferentes. 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</a:rPr>
              <a:t>Consultas normalmente não exigem regras de negócio, logo não precisam estar associadas ou criar vínculos com o domínio.</a:t>
            </a:r>
            <a:endParaRPr lang="pt-BR" sz="1400" dirty="0"/>
          </a:p>
        </p:txBody>
      </p:sp>
      <p:pic>
        <p:nvPicPr>
          <p:cNvPr id="3074" name="Picture 2" descr="CQRS - X-RAY Specs">
            <a:extLst>
              <a:ext uri="{FF2B5EF4-FFF2-40B4-BE49-F238E27FC236}">
                <a16:creationId xmlns:a16="http://schemas.microsoft.com/office/drawing/2014/main" id="{C925D9E4-E370-4534-BA4A-C2E856F7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25" y="1702966"/>
            <a:ext cx="3816991" cy="36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1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737D0-9440-47B1-8167-66884DAF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473"/>
          </a:xfrm>
        </p:spPr>
        <p:txBody>
          <a:bodyPr>
            <a:normAutofit/>
          </a:bodyPr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 do CQRS</a:t>
            </a:r>
            <a:endParaRPr lang="pt-BR" dirty="0"/>
          </a:p>
        </p:txBody>
      </p:sp>
      <p:pic>
        <p:nvPicPr>
          <p:cNvPr id="5124" name="Picture 4" descr="CQRS">
            <a:extLst>
              <a:ext uri="{FF2B5EF4-FFF2-40B4-BE49-F238E27FC236}">
                <a16:creationId xmlns:a16="http://schemas.microsoft.com/office/drawing/2014/main" id="{E680A9BE-4373-49D0-9611-732FE49A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0" y="1468074"/>
            <a:ext cx="8279934" cy="44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E022-D7B0-4DE6-8845-1BF6EF04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 do CQRS</a:t>
            </a:r>
            <a:endParaRPr lang="pt-BR" dirty="0"/>
          </a:p>
        </p:txBody>
      </p:sp>
      <p:pic>
        <p:nvPicPr>
          <p:cNvPr id="1026" name="Picture 2" descr="CQRS - O que é? Onde aplicar? – Eduardo Pires - Microsoft Regional Director  &amp; MVP">
            <a:extLst>
              <a:ext uri="{FF2B5EF4-FFF2-40B4-BE49-F238E27FC236}">
                <a16:creationId xmlns:a16="http://schemas.microsoft.com/office/drawing/2014/main" id="{E1691034-B5F5-483E-9FAD-FC900F37B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76400"/>
            <a:ext cx="75270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4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E022-D7B0-4DE6-8845-1BF6EF04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 do CQRS</a:t>
            </a:r>
            <a:endParaRPr lang="pt-BR" dirty="0"/>
          </a:p>
        </p:txBody>
      </p:sp>
      <p:pic>
        <p:nvPicPr>
          <p:cNvPr id="4098" name="Picture 2" descr="Web Services, REST, SOAP, APIs">
            <a:extLst>
              <a:ext uri="{FF2B5EF4-FFF2-40B4-BE49-F238E27FC236}">
                <a16:creationId xmlns:a16="http://schemas.microsoft.com/office/drawing/2014/main" id="{DEF76354-F3DB-41D2-97D8-18820843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2" y="1270000"/>
            <a:ext cx="8112154" cy="482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6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6816C-DBEE-4B40-9952-D4B861ED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084"/>
          </a:xfrm>
        </p:spPr>
        <p:txBody>
          <a:bodyPr>
            <a:normAutofit/>
          </a:bodyPr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é Mediator?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A3996-091A-4519-9BA8-5A1876CF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365997" cy="5150840"/>
          </a:xfrm>
        </p:spPr>
        <p:txBody>
          <a:bodyPr>
            <a:normAutofit/>
          </a:bodyPr>
          <a:lstStyle/>
          <a:p>
            <a:pPr algn="l"/>
            <a:r>
              <a:rPr lang="pt-B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Propósito</a:t>
            </a:r>
          </a:p>
          <a:p>
            <a:pPr marL="0" indent="0" algn="l">
              <a:buNone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Mediator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é um padrão de projeto comportamental que permite que você reduza as dependências caóticas entre objetos. O padrão restringe comunicações diretas entre objetos e os força a colaborar apenas através do objeto mediador.</a:t>
            </a:r>
          </a:p>
          <a:p>
            <a:endParaRPr lang="pt-BR" dirty="0"/>
          </a:p>
        </p:txBody>
      </p:sp>
      <p:pic>
        <p:nvPicPr>
          <p:cNvPr id="6146" name="Picture 2" descr="Padrão de projeto&amp;nbsp;Mediator">
            <a:extLst>
              <a:ext uri="{FF2B5EF4-FFF2-40B4-BE49-F238E27FC236}">
                <a16:creationId xmlns:a16="http://schemas.microsoft.com/office/drawing/2014/main" id="{74233F39-8077-4457-B323-CBE84AFF1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27" y="3800213"/>
            <a:ext cx="5956184" cy="281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5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5F8C6-00CD-48C9-B067-48CB3F82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Alguns conceitos do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MediatR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ACE4B-F0BB-446B-BABD-EBF03264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8596668" cy="4974672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Mediatr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temos alguns conceitos como </a:t>
            </a:r>
            <a:r>
              <a:rPr lang="pt-BR" sz="24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4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commandsHandlers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notifications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pipeline </a:t>
            </a:r>
            <a:r>
              <a:rPr lang="pt-BR" sz="24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behaviors</a:t>
            </a:r>
            <a:endParaRPr lang="pt-BR" sz="2400" b="1" i="0" dirty="0">
              <a:solidFill>
                <a:srgbClr val="4040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fontAlgn="base">
              <a:buNone/>
            </a:pPr>
            <a:endParaRPr lang="pt-BR" sz="2400" b="0" i="0" dirty="0">
              <a:solidFill>
                <a:srgbClr val="4040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é a especificação dos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parametros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necessários para realizar a operação;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CommandsHandlers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são os “resolvedores” ou seja recebem um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efetua uma determinada operação;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24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otifications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– classes que representam uma notificação para serem processadas por outras classes que esperam o tipo de ação da notificação;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ipeline </a:t>
            </a:r>
            <a:r>
              <a:rPr lang="pt-BR" sz="24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behaviors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– são ações que acontecem antes ou depois da chamada de um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commandHandler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135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880</TotalTime>
  <Words>246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Facetado</vt:lpstr>
      <vt:lpstr>CQRS +    MEDIATR</vt:lpstr>
      <vt:lpstr>O que é CQRS?</vt:lpstr>
      <vt:lpstr>Por que usar o CQRS?</vt:lpstr>
      <vt:lpstr>Aplicação do CQRS</vt:lpstr>
      <vt:lpstr>Aplicação do CQRS</vt:lpstr>
      <vt:lpstr>Aplicação do CQRS</vt:lpstr>
      <vt:lpstr>O que é Mediator?</vt:lpstr>
      <vt:lpstr>Alguns conceitos do MediatR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   mEDIATR</dc:title>
  <dc:creator>Andrey Frazatti Alves</dc:creator>
  <cp:lastModifiedBy>Andrey Frazatti Alves</cp:lastModifiedBy>
  <cp:revision>9</cp:revision>
  <dcterms:created xsi:type="dcterms:W3CDTF">2021-02-21T13:09:46Z</dcterms:created>
  <dcterms:modified xsi:type="dcterms:W3CDTF">2021-02-26T12:10:59Z</dcterms:modified>
</cp:coreProperties>
</file>