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720263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062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Антон Кондратов" initials="АК" lastIdx="1" clrIdx="0">
    <p:extLst>
      <p:ext uri="{19B8F6BF-5375-455C-9EA6-DF929625EA0E}">
        <p15:presenceInfo xmlns:p15="http://schemas.microsoft.com/office/powerpoint/2012/main" userId="Антон Кондратов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97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1152" y="102"/>
      </p:cViewPr>
      <p:guideLst>
        <p:guide orient="horz" pos="2160"/>
        <p:guide pos="306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9020" y="1122363"/>
            <a:ext cx="8262224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5033" y="3602038"/>
            <a:ext cx="7290197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57FCD-A35D-4333-91E0-6F5D2CEE6E9D}" type="datetimeFigureOut">
              <a:rPr lang="ru-RU" smtClean="0"/>
              <a:t>24.09.2021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F01F9-367C-49FA-A203-14AC9F1372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7717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57FCD-A35D-4333-91E0-6F5D2CEE6E9D}" type="datetimeFigureOut">
              <a:rPr lang="ru-RU" smtClean="0"/>
              <a:t>24.09.2021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F01F9-367C-49FA-A203-14AC9F1372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9773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6064" y="365125"/>
            <a:ext cx="2095932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8269" y="365125"/>
            <a:ext cx="6166292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57FCD-A35D-4333-91E0-6F5D2CEE6E9D}" type="datetimeFigureOut">
              <a:rPr lang="ru-RU" smtClean="0"/>
              <a:t>24.09.2021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F01F9-367C-49FA-A203-14AC9F1372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6148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57FCD-A35D-4333-91E0-6F5D2CEE6E9D}" type="datetimeFigureOut">
              <a:rPr lang="ru-RU" smtClean="0"/>
              <a:t>24.09.2021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F01F9-367C-49FA-A203-14AC9F1372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510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206" y="1709740"/>
            <a:ext cx="838372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3206" y="4589465"/>
            <a:ext cx="838372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57FCD-A35D-4333-91E0-6F5D2CEE6E9D}" type="datetimeFigureOut">
              <a:rPr lang="ru-RU" smtClean="0"/>
              <a:t>24.09.2021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F01F9-367C-49FA-A203-14AC9F1372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3368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8268" y="1825625"/>
            <a:ext cx="4131112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20883" y="1825625"/>
            <a:ext cx="4131112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57FCD-A35D-4333-91E0-6F5D2CEE6E9D}" type="datetimeFigureOut">
              <a:rPr lang="ru-RU" smtClean="0"/>
              <a:t>24.09.2021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F01F9-367C-49FA-A203-14AC9F1372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8212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365127"/>
            <a:ext cx="8383727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9535" y="1681163"/>
            <a:ext cx="411212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9535" y="2505075"/>
            <a:ext cx="4112126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20884" y="1681163"/>
            <a:ext cx="413237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20884" y="2505075"/>
            <a:ext cx="413237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57FCD-A35D-4333-91E0-6F5D2CEE6E9D}" type="datetimeFigureOut">
              <a:rPr lang="ru-RU" smtClean="0"/>
              <a:t>24.09.2021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F01F9-367C-49FA-A203-14AC9F1372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6294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57FCD-A35D-4333-91E0-6F5D2CEE6E9D}" type="datetimeFigureOut">
              <a:rPr lang="ru-RU" smtClean="0"/>
              <a:t>24.09.2021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F01F9-367C-49FA-A203-14AC9F1372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9535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57FCD-A35D-4333-91E0-6F5D2CEE6E9D}" type="datetimeFigureOut">
              <a:rPr lang="ru-RU" smtClean="0"/>
              <a:t>24.09.2021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F01F9-367C-49FA-A203-14AC9F1372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2536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457200"/>
            <a:ext cx="31350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2378" y="987427"/>
            <a:ext cx="492088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9534" y="2057400"/>
            <a:ext cx="31350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57FCD-A35D-4333-91E0-6F5D2CEE6E9D}" type="datetimeFigureOut">
              <a:rPr lang="ru-RU" smtClean="0"/>
              <a:t>24.09.2021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F01F9-367C-49FA-A203-14AC9F1372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750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457200"/>
            <a:ext cx="31350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32378" y="987427"/>
            <a:ext cx="492088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9534" y="2057400"/>
            <a:ext cx="31350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57FCD-A35D-4333-91E0-6F5D2CEE6E9D}" type="datetimeFigureOut">
              <a:rPr lang="ru-RU" smtClean="0"/>
              <a:t>24.09.2021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F01F9-367C-49FA-A203-14AC9F1372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761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8268" y="365127"/>
            <a:ext cx="838372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8268" y="1825625"/>
            <a:ext cx="838372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8268" y="6356352"/>
            <a:ext cx="2187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257FCD-A35D-4333-91E0-6F5D2CEE6E9D}" type="datetimeFigureOut">
              <a:rPr lang="ru-RU" smtClean="0"/>
              <a:t>24.09.2021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19837" y="6356352"/>
            <a:ext cx="32805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64936" y="6356352"/>
            <a:ext cx="2187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3F01F9-367C-49FA-A203-14AC9F1372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1997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B170142-6C77-4EE3-BE6B-CD570CFB7F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20263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90E5C34-A553-41A5-8ACE-C8501F433D18}"/>
              </a:ext>
            </a:extLst>
          </p:cNvPr>
          <p:cNvSpPr txBox="1"/>
          <p:nvPr/>
        </p:nvSpPr>
        <p:spPr>
          <a:xfrm>
            <a:off x="1028359" y="2199764"/>
            <a:ext cx="7663543" cy="646331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algn="ctr"/>
            <a:r>
              <a:rPr lang="en-US" sz="3600" spc="-10" dirty="0">
                <a:solidFill>
                  <a:srgbClr val="EC9761"/>
                </a:solidFill>
                <a:latin typeface="Sofia Med" panose="01000000000000000000" pitchFamily="2" charset="0"/>
              </a:rPr>
              <a:t>Name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9D12A7-F3CD-4522-98D2-0AA030AE52D0}"/>
              </a:ext>
            </a:extLst>
          </p:cNvPr>
          <p:cNvSpPr txBox="1"/>
          <p:nvPr/>
        </p:nvSpPr>
        <p:spPr>
          <a:xfrm>
            <a:off x="90615" y="6609398"/>
            <a:ext cx="1622855" cy="24622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ru-RU" sz="1000" spc="-10" dirty="0">
                <a:latin typeface="Sofia" panose="01000000000000000000" pitchFamily="2" charset="0"/>
              </a:rPr>
              <a:t>Уникальный идентификатор</a:t>
            </a:r>
            <a:r>
              <a:rPr lang="en-US" sz="1000" spc="-10" dirty="0">
                <a:latin typeface="Sofia" panose="01000000000000000000" pitchFamily="2" charset="0"/>
              </a:rPr>
              <a:t>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9302A9-9CD4-4396-BD8A-5462E629ABC0}"/>
              </a:ext>
            </a:extLst>
          </p:cNvPr>
          <p:cNvSpPr txBox="1"/>
          <p:nvPr/>
        </p:nvSpPr>
        <p:spPr>
          <a:xfrm>
            <a:off x="1639328" y="6628732"/>
            <a:ext cx="26031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spc="-10" dirty="0" err="1">
                <a:latin typeface="Sofia" panose="01000000000000000000" pitchFamily="2" charset="0"/>
              </a:rPr>
              <a:t>DocumentID</a:t>
            </a:r>
            <a:endParaRPr lang="en-US" sz="800" spc="-10" dirty="0">
              <a:latin typeface="Sofia" panose="01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23253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5</Words>
  <Application>Microsoft Office PowerPoint</Application>
  <PresentationFormat>Произвольный</PresentationFormat>
  <Paragraphs>3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Sofia</vt:lpstr>
      <vt:lpstr>Sofia Med</vt:lpstr>
      <vt:lpstr>Тема Office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Антон Кондратов</dc:creator>
  <cp:lastModifiedBy>Антон Кондратов</cp:lastModifiedBy>
  <cp:revision>2</cp:revision>
  <dcterms:created xsi:type="dcterms:W3CDTF">2021-09-24T07:48:31Z</dcterms:created>
  <dcterms:modified xsi:type="dcterms:W3CDTF">2021-09-24T07:55:17Z</dcterms:modified>
</cp:coreProperties>
</file>