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620000" cy="5715000"/>
  <p:notesSz cx="6858000" cy="9144000"/>
  <p:embeddedFontLst>
    <p:embeddedFont>
      <p:font typeface="Podkova SemiBold Bold" panose="020B0604020202020204" charset="-52"/>
      <p:regular r:id="rId3"/>
    </p:embeddedFont>
    <p:embeddedFont>
      <p:font typeface="Open Sans Light" panose="020B0604020202020204" charset="0"/>
      <p:regular r:id="rId4"/>
    </p:embeddedFont>
    <p:embeddedFont>
      <p:font typeface="Open Sans Light Bold" panose="020B0604020202020204" charset="0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2" d="100"/>
          <a:sy n="92" d="100"/>
        </p:scale>
        <p:origin x="84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-574990" y="-1097013"/>
            <a:ext cx="8757031" cy="204453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-658269" y="-1206316"/>
            <a:ext cx="8919533" cy="205449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467270" y="1449278"/>
            <a:ext cx="4685460" cy="1765137"/>
            <a:chOff x="0" y="-50739"/>
            <a:chExt cx="6247279" cy="2353516"/>
          </a:xfrm>
        </p:grpSpPr>
        <p:sp>
          <p:nvSpPr>
            <p:cNvPr id="5" name="TextBox 5"/>
            <p:cNvSpPr txBox="1"/>
            <p:nvPr/>
          </p:nvSpPr>
          <p:spPr>
            <a:xfrm>
              <a:off x="0" y="-50739"/>
              <a:ext cx="6247279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53"/>
                </a:lnSpc>
              </a:pPr>
              <a:r>
                <a:rPr lang="en-US" sz="2038" spc="101" dirty="0">
                  <a:solidFill>
                    <a:schemeClr val="tx2">
                      <a:lumMod val="75000"/>
                    </a:schemeClr>
                  </a:solidFill>
                  <a:latin typeface="Podkova SemiBold Bold"/>
                </a:rPr>
                <a:t>СЕРТИФИКАТ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142523"/>
              <a:ext cx="6247279" cy="672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70"/>
                </a:lnSpc>
              </a:pPr>
              <a:endParaRPr lang="en-US" sz="3308" dirty="0">
                <a:solidFill>
                  <a:srgbClr val="364D65"/>
                </a:solidFill>
                <a:latin typeface="Podkova SemiBold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19596" y="722278"/>
              <a:ext cx="4608087" cy="256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21"/>
                </a:lnSpc>
              </a:pPr>
              <a:r>
                <a:rPr lang="en-US" sz="1229" spc="49">
                  <a:solidFill>
                    <a:srgbClr val="364D65"/>
                  </a:solidFill>
                  <a:latin typeface="Open Sans Light"/>
                </a:rPr>
                <a:t>Вручается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817096" y="2003928"/>
              <a:ext cx="4613088" cy="298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1"/>
                </a:lnSpc>
              </a:pPr>
              <a:r>
                <a:rPr lang="en-US" sz="1300" spc="39">
                  <a:solidFill>
                    <a:srgbClr val="364D65"/>
                  </a:solidFill>
                  <a:latin typeface="Open Sans Light"/>
                </a:rPr>
                <a:t>За ознакомление с проектом Botificator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78961" y="4095253"/>
            <a:ext cx="2045074" cy="465837"/>
            <a:chOff x="0" y="0"/>
            <a:chExt cx="2726765" cy="621116"/>
          </a:xfrm>
        </p:grpSpPr>
        <p:sp>
          <p:nvSpPr>
            <p:cNvPr id="10" name="TextBox 10"/>
            <p:cNvSpPr txBox="1"/>
            <p:nvPr/>
          </p:nvSpPr>
          <p:spPr>
            <a:xfrm>
              <a:off x="149412" y="134108"/>
              <a:ext cx="2427941" cy="213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1"/>
                </a:lnSpc>
              </a:pPr>
              <a:r>
                <a:rPr lang="en-US" sz="1008" spc="95" dirty="0" smtClean="0">
                  <a:solidFill>
                    <a:srgbClr val="364D65"/>
                  </a:solidFill>
                  <a:latin typeface="Podkova SemiBold Bold"/>
                </a:rPr>
                <a:t>Глухов Андрей</a:t>
              </a:r>
              <a:endParaRPr lang="en-US" sz="1008" spc="95" dirty="0">
                <a:solidFill>
                  <a:srgbClr val="364D65"/>
                </a:solidFill>
                <a:latin typeface="Podkova SemiBold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9412" y="428748"/>
              <a:ext cx="2427941" cy="190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66"/>
                </a:lnSpc>
              </a:pPr>
              <a:r>
                <a:rPr lang="en-US" sz="972" spc="48">
                  <a:solidFill>
                    <a:srgbClr val="364D65"/>
                  </a:solidFill>
                  <a:latin typeface="Open Sans Light Bold"/>
                </a:rPr>
                <a:t>Руководитель проекта</a:t>
              </a:r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l="32820" r="32820"/>
            <a:stretch>
              <a:fillRect/>
            </a:stretch>
          </p:blipFill>
          <p:spPr>
            <a:xfrm>
              <a:off x="0" y="0"/>
              <a:ext cx="2726765" cy="49912"/>
            </a:xfrm>
            <a:prstGeom prst="rect">
              <a:avLst/>
            </a:prstGeom>
          </p:spPr>
        </p:pic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77018" y="4828632"/>
            <a:ext cx="8757031" cy="204453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656241" y="4948795"/>
            <a:ext cx="8919533" cy="20544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67270" y="2317492"/>
            <a:ext cx="468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Произвольный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Podkova SemiBold Bold</vt:lpstr>
      <vt:lpstr>Open Sans Light</vt:lpstr>
      <vt:lpstr>Open Sans Light Bold</vt:lpstr>
      <vt:lpstr>Arial</vt:lpstr>
      <vt:lpstr>Calibri</vt:lpstr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</dc:title>
  <cp:lastModifiedBy>Андрей</cp:lastModifiedBy>
  <cp:revision>4</cp:revision>
  <dcterms:created xsi:type="dcterms:W3CDTF">2006-08-16T00:00:00Z</dcterms:created>
  <dcterms:modified xsi:type="dcterms:W3CDTF">2022-03-16T15:21:01Z</dcterms:modified>
  <dc:identifier>DAE7JhLNxhw</dc:identifier>
</cp:coreProperties>
</file>