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ндратов" initials="АК" lastIdx="1" clrIdx="0">
    <p:extLst>
      <p:ext uri="{19B8F6BF-5375-455C-9EA6-DF929625EA0E}">
        <p15:presenceInfo xmlns:p15="http://schemas.microsoft.com/office/powerpoint/2012/main" userId="Антон Кондрат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10" y="84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FCD-A35D-4333-91E0-6F5D2CEE6E9D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170142-6C77-4EE3-BE6B-CD570CFB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02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E5C34-A553-41A5-8ACE-C8501F433D18}"/>
              </a:ext>
            </a:extLst>
          </p:cNvPr>
          <p:cNvSpPr txBox="1"/>
          <p:nvPr/>
        </p:nvSpPr>
        <p:spPr>
          <a:xfrm>
            <a:off x="1028359" y="2199764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 dirty="0">
                <a:solidFill>
                  <a:srgbClr val="EC9761"/>
                </a:solidFill>
                <a:latin typeface="Sofia Med" panose="01000000000000000000" pitchFamily="2" charset="0"/>
              </a:rPr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12A7-F3CD-4522-98D2-0AA030AE52D0}"/>
              </a:ext>
            </a:extLst>
          </p:cNvPr>
          <p:cNvSpPr txBox="1"/>
          <p:nvPr/>
        </p:nvSpPr>
        <p:spPr>
          <a:xfrm>
            <a:off x="90615" y="6609398"/>
            <a:ext cx="16228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000" spc="-10" dirty="0">
                <a:latin typeface="Sofia" panose="01000000000000000000" pitchFamily="2" charset="0"/>
              </a:rPr>
              <a:t>Уникальный идентификатор</a:t>
            </a:r>
            <a:r>
              <a:rPr lang="en-US" sz="1000" spc="-10" dirty="0">
                <a:latin typeface="Sofia" panose="01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02A9-9CD4-4396-BD8A-5462E629ABC0}"/>
              </a:ext>
            </a:extLst>
          </p:cNvPr>
          <p:cNvSpPr txBox="1"/>
          <p:nvPr/>
        </p:nvSpPr>
        <p:spPr>
          <a:xfrm>
            <a:off x="1639328" y="6628732"/>
            <a:ext cx="26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10" dirty="0" err="1">
                <a:latin typeface="Sofia" panose="01000000000000000000" pitchFamily="2" charset="0"/>
              </a:rPr>
              <a:t>DocumentID</a:t>
            </a:r>
            <a:endParaRPr lang="en-US" sz="800" spc="-10" dirty="0">
              <a:latin typeface="Sofia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Sofia</vt:lpstr>
      <vt:lpstr>Sofia Med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Антон Кондратов</cp:lastModifiedBy>
  <cp:revision>3</cp:revision>
  <dcterms:created xsi:type="dcterms:W3CDTF">2021-09-24T07:48:31Z</dcterms:created>
  <dcterms:modified xsi:type="dcterms:W3CDTF">2021-09-25T02:49:59Z</dcterms:modified>
</cp:coreProperties>
</file>