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6858000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B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89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0794"/>
            <a:ext cx="5829300" cy="338409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105389"/>
            <a:ext cx="5143500" cy="234681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61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08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17514"/>
            <a:ext cx="1478756" cy="823747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17514"/>
            <a:ext cx="4350544" cy="823747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62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94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23318"/>
            <a:ext cx="5915025" cy="40433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504929"/>
            <a:ext cx="5915025" cy="212630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02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87570"/>
            <a:ext cx="2914650" cy="616741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87570"/>
            <a:ext cx="2914650" cy="616741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33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7516"/>
            <a:ext cx="5915025" cy="18788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82815"/>
            <a:ext cx="2901255" cy="11677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50596"/>
            <a:ext cx="2901255" cy="52223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82815"/>
            <a:ext cx="2915543" cy="11677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550596"/>
            <a:ext cx="2915543" cy="52223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11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34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018"/>
            <a:ext cx="2211884" cy="22680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99540"/>
            <a:ext cx="3471863" cy="690768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16079"/>
            <a:ext cx="2211884" cy="54023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0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018"/>
            <a:ext cx="2211884" cy="22680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99540"/>
            <a:ext cx="3471863" cy="690768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16079"/>
            <a:ext cx="2211884" cy="540239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A934-5987-4122-829A-5C2029ED8DC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46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17516"/>
            <a:ext cx="5915025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87570"/>
            <a:ext cx="5915025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009246"/>
            <a:ext cx="154305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A934-5987-4122-829A-5C2029ED8DCD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009246"/>
            <a:ext cx="2314575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009246"/>
            <a:ext cx="154305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D4539-FFAF-47DE-94DC-5CE7A7375E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46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CBEE8F3-B6B1-45F9-B895-CD9CE841CBE4}"/>
              </a:ext>
            </a:extLst>
          </p:cNvPr>
          <p:cNvGrpSpPr/>
          <p:nvPr/>
        </p:nvGrpSpPr>
        <p:grpSpPr>
          <a:xfrm>
            <a:off x="0" y="-1"/>
            <a:ext cx="6858000" cy="9720263"/>
            <a:chOff x="0" y="-2496344"/>
            <a:chExt cx="6858000" cy="969822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29453A02-761D-4509-A4E4-014380955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496344"/>
              <a:ext cx="6858000" cy="9698224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0359DF5D-3188-4C7A-9C26-C2B229DEF427}"/>
                </a:ext>
              </a:extLst>
            </p:cNvPr>
            <p:cNvSpPr/>
            <p:nvPr/>
          </p:nvSpPr>
          <p:spPr>
            <a:xfrm>
              <a:off x="2558005" y="902825"/>
              <a:ext cx="2430684" cy="648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40E3F3BE-91BF-4D7D-BC45-63543350E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08366"/>
            <a:ext cx="4803493" cy="64818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18B35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name</a:t>
            </a:r>
            <a:endParaRPr lang="ru-RU" sz="2800" dirty="0">
              <a:solidFill>
                <a:srgbClr val="F18B35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068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</Words>
  <Application>Microsoft Office PowerPoint</Application>
  <PresentationFormat>Произвольный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Medium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DATA</dc:creator>
  <cp:lastModifiedBy>DATA</cp:lastModifiedBy>
  <cp:revision>5</cp:revision>
  <dcterms:created xsi:type="dcterms:W3CDTF">2021-12-13T02:51:14Z</dcterms:created>
  <dcterms:modified xsi:type="dcterms:W3CDTF">2021-12-13T03:46:19Z</dcterms:modified>
</cp:coreProperties>
</file>