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</p:sldIdLst>
  <p:sldSz cx="6858000" cy="9720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8B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590794"/>
            <a:ext cx="5829300" cy="338409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105389"/>
            <a:ext cx="5143500" cy="234681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A934-5987-4122-829A-5C2029ED8DCD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4539-FFAF-47DE-94DC-5CE7A7375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0611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A934-5987-4122-829A-5C2029ED8DCD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4539-FFAF-47DE-94DC-5CE7A7375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0080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17514"/>
            <a:ext cx="1478756" cy="823747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17514"/>
            <a:ext cx="4350544" cy="823747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A934-5987-4122-829A-5C2029ED8DCD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4539-FFAF-47DE-94DC-5CE7A7375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8624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A934-5987-4122-829A-5C2029ED8DCD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4539-FFAF-47DE-94DC-5CE7A7375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8944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23318"/>
            <a:ext cx="5915025" cy="404335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504929"/>
            <a:ext cx="5915025" cy="212630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A934-5987-4122-829A-5C2029ED8DCD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4539-FFAF-47DE-94DC-5CE7A7375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5022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587570"/>
            <a:ext cx="2914650" cy="616741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587570"/>
            <a:ext cx="2914650" cy="616741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A934-5987-4122-829A-5C2029ED8DCD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4539-FFAF-47DE-94DC-5CE7A7375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1338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17516"/>
            <a:ext cx="5915025" cy="18788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382815"/>
            <a:ext cx="2901255" cy="116778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550596"/>
            <a:ext cx="2901255" cy="522239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382815"/>
            <a:ext cx="2915543" cy="116778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550596"/>
            <a:ext cx="2915543" cy="522239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A934-5987-4122-829A-5C2029ED8DCD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4539-FFAF-47DE-94DC-5CE7A7375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4117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A934-5987-4122-829A-5C2029ED8DCD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4539-FFAF-47DE-94DC-5CE7A7375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448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A934-5987-4122-829A-5C2029ED8DCD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4539-FFAF-47DE-94DC-5CE7A7375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9345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8018"/>
            <a:ext cx="2211884" cy="226806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99540"/>
            <a:ext cx="3471863" cy="690768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16079"/>
            <a:ext cx="2211884" cy="540239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A934-5987-4122-829A-5C2029ED8DCD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4539-FFAF-47DE-94DC-5CE7A7375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02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8018"/>
            <a:ext cx="2211884" cy="226806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99540"/>
            <a:ext cx="3471863" cy="690768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16079"/>
            <a:ext cx="2211884" cy="540239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A934-5987-4122-829A-5C2029ED8DCD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4539-FFAF-47DE-94DC-5CE7A7375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461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17516"/>
            <a:ext cx="5915025" cy="1878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587570"/>
            <a:ext cx="5915025" cy="6167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009246"/>
            <a:ext cx="1543050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2A934-5987-4122-829A-5C2029ED8DCD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009246"/>
            <a:ext cx="2314575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009246"/>
            <a:ext cx="1543050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D4539-FFAF-47DE-94DC-5CE7A7375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466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>
            <a:extLst>
              <a:ext uri="{FF2B5EF4-FFF2-40B4-BE49-F238E27FC236}">
                <a16:creationId xmlns:a16="http://schemas.microsoft.com/office/drawing/2014/main" xmlns="" id="{4CBEE8F3-B6B1-45F9-B895-CD9CE841CBE4}"/>
              </a:ext>
            </a:extLst>
          </p:cNvPr>
          <p:cNvGrpSpPr/>
          <p:nvPr/>
        </p:nvGrpSpPr>
        <p:grpSpPr>
          <a:xfrm>
            <a:off x="0" y="-1"/>
            <a:ext cx="6858000" cy="9720263"/>
            <a:chOff x="0" y="-2496344"/>
            <a:chExt cx="6858000" cy="9698224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xmlns="" id="{29453A02-761D-4509-A4E4-0143809559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2496344"/>
              <a:ext cx="6858000" cy="9698224"/>
            </a:xfrm>
            <a:prstGeom prst="rect">
              <a:avLst/>
            </a:prstGeom>
          </p:spPr>
        </p:pic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xmlns="" id="{0359DF5D-3188-4C7A-9C26-C2B229DEF427}"/>
                </a:ext>
              </a:extLst>
            </p:cNvPr>
            <p:cNvSpPr/>
            <p:nvPr/>
          </p:nvSpPr>
          <p:spPr>
            <a:xfrm>
              <a:off x="2558005" y="902825"/>
              <a:ext cx="2430684" cy="6481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xmlns="" id="{40E3F3BE-91BF-4D7D-BC45-63543350E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408366"/>
            <a:ext cx="4803493" cy="64818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18B35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name</a:t>
            </a:r>
            <a:endParaRPr lang="ru-RU" sz="2800" dirty="0">
              <a:solidFill>
                <a:srgbClr val="F18B35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75235" y="-1"/>
            <a:ext cx="5521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18B35"/>
                </a:solidFill>
              </a:rPr>
              <a:t>data</a:t>
            </a:r>
            <a:endParaRPr lang="ru-RU" dirty="0">
              <a:solidFill>
                <a:srgbClr val="F18B35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9350930"/>
            <a:ext cx="30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18B35"/>
                </a:solidFill>
              </a:rPr>
              <a:t>Id</a:t>
            </a:r>
            <a:endParaRPr lang="ru-RU" dirty="0">
              <a:solidFill>
                <a:srgbClr val="F18B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00685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3</Words>
  <Application>Microsoft Office PowerPoint</Application>
  <PresentationFormat>Произвольный</PresentationFormat>
  <Paragraphs>3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 Medium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DATA</dc:creator>
  <cp:lastModifiedBy>Андрей</cp:lastModifiedBy>
  <cp:revision>6</cp:revision>
  <dcterms:created xsi:type="dcterms:W3CDTF">2021-12-13T02:51:14Z</dcterms:created>
  <dcterms:modified xsi:type="dcterms:W3CDTF">2022-02-06T08:33:24Z</dcterms:modified>
</cp:coreProperties>
</file>