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Кондратов" initials="АК" lastIdx="1" clrIdx="0">
    <p:extLst>
      <p:ext uri="{19B8F6BF-5375-455C-9EA6-DF929625EA0E}">
        <p15:presenceInfo xmlns:p15="http://schemas.microsoft.com/office/powerpoint/2012/main" userId="Антон Кондрат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14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14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170142-6C77-4EE3-BE6B-CD570CFB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02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E5C34-A553-41A5-8ACE-C8501F433D18}"/>
              </a:ext>
            </a:extLst>
          </p:cNvPr>
          <p:cNvSpPr txBox="1"/>
          <p:nvPr/>
        </p:nvSpPr>
        <p:spPr>
          <a:xfrm>
            <a:off x="1028359" y="225845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 dirty="0">
                <a:solidFill>
                  <a:srgbClr val="EC9761"/>
                </a:solidFill>
                <a:latin typeface="Sofia Med" panose="01000000000000000000" pitchFamily="2" charset="0"/>
              </a:rPr>
              <a:t>Виктунов Аркадию Петровичу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12A7-F3CD-4522-98D2-0AA030AE52D0}"/>
              </a:ext>
            </a:extLst>
          </p:cNvPr>
          <p:cNvSpPr txBox="1"/>
          <p:nvPr/>
        </p:nvSpPr>
        <p:spPr>
          <a:xfrm>
            <a:off x="90615" y="6609398"/>
            <a:ext cx="16228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000" spc="-10" dirty="0">
                <a:latin typeface="Sofia" panose="01000000000000000000" pitchFamily="2" charset="0"/>
              </a:rPr>
              <a:t>Уникальный идентификатор</a:t>
            </a:r>
            <a:r>
              <a:rPr lang="en-US" sz="1000" spc="-10" dirty="0">
                <a:latin typeface="Sofia" panose="010000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02A9-9CD4-4396-BD8A-5462E629ABC0}"/>
              </a:ext>
            </a:extLst>
          </p:cNvPr>
          <p:cNvSpPr txBox="1"/>
          <p:nvPr/>
        </p:nvSpPr>
        <p:spPr>
          <a:xfrm>
            <a:off x="1639328" y="6628732"/>
            <a:ext cx="26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10" dirty="0" err="1">
                <a:latin typeface="Sofia" panose="01000000000000000000" pitchFamily="2" charset="0"/>
              </a:rPr>
              <a:t>44f8264c176b4783967ec9be373caa37</a:t>
            </a:r>
            <a:endParaRPr lang="en-US" sz="800" spc="-10" dirty="0">
              <a:latin typeface="Sofia" panose="01000000000000000000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B10272-9ED1-4C44-A2B5-D44DB2B0A97C}"/>
              </a:ext>
            </a:extLst>
          </p:cNvPr>
          <p:cNvSpPr/>
          <p:nvPr/>
        </p:nvSpPr>
        <p:spPr>
          <a:xfrm>
            <a:off x="2936147" y="461394"/>
            <a:ext cx="3951214" cy="89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A8F67-750B-4D73-BE65-74F58B26DD05}"/>
              </a:ext>
            </a:extLst>
          </p:cNvPr>
          <p:cNvSpPr txBox="1"/>
          <p:nvPr/>
        </p:nvSpPr>
        <p:spPr>
          <a:xfrm>
            <a:off x="1079982" y="587039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3600" spc="-10" dirty="0">
                <a:latin typeface="Bahnschrift Light SemiCondensed" panose="020B0502040204020203" pitchFamily="34" charset="0"/>
              </a:rPr>
              <a:t>Диплом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7C42C-8969-4319-B83F-F6507A2713C6}"/>
              </a:ext>
            </a:extLst>
          </p:cNvPr>
          <p:cNvSpPr txBox="1"/>
          <p:nvPr/>
        </p:nvSpPr>
        <p:spPr>
          <a:xfrm>
            <a:off x="1028358" y="105518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>
                <a:latin typeface="Bahnschrift Light SemiCondensed" panose="020B0502040204020203" pitchFamily="34" charset="0"/>
              </a:rPr>
              <a:t>I степени</a:t>
            </a:r>
            <a:endParaRPr lang="en-US" sz="2800" spc="-10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AB936-CB24-452C-9622-F8841C4A41B0}"/>
              </a:ext>
            </a:extLst>
          </p:cNvPr>
          <p:cNvSpPr txBox="1"/>
          <p:nvPr/>
        </p:nvSpPr>
        <p:spPr>
          <a:xfrm>
            <a:off x="4629059" y="5630830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600" spc="-10" dirty="0">
                <a:solidFill>
                  <a:srgbClr val="EC9761"/>
                </a:solidFill>
                <a:latin typeface="Sofia Med" panose="01000000000000000000" pitchFamily="2" charset="0"/>
              </a:rPr>
              <a:t>11 октября 2021 г.</a:t>
            </a:r>
          </a:p>
        </p:txBody>
      </p:sp>
    </p:spTree>
    <p:extLst>
      <p:ext uri="{BB962C8B-B14F-4D97-AF65-F5344CB8AC3E}">
        <p14:creationId xmlns:p14="http://schemas.microsoft.com/office/powerpoint/2010/main" val="3210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Произвольный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Sofia</vt:lpstr>
      <vt:lpstr>Sofia Med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IT1-01-Балухтин</cp:lastModifiedBy>
  <cp:revision>9</cp:revision>
  <dcterms:created xsi:type="dcterms:W3CDTF">2021-09-24T07:48:31Z</dcterms:created>
  <dcterms:modified xsi:type="dcterms:W3CDTF">2021-10-11T12:14:55Z</dcterms:modified>
</cp:coreProperties>
</file>