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7202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тон Кондратов" initials="АК" lastIdx="1" clrIdx="0">
    <p:extLst>
      <p:ext uri="{19B8F6BF-5375-455C-9EA6-DF929625EA0E}">
        <p15:presenceInfo xmlns:p15="http://schemas.microsoft.com/office/powerpoint/2012/main" userId="Антон Кондрато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6" y="114"/>
      </p:cViewPr>
      <p:guideLst>
        <p:guide orient="horz" pos="2160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commentAuthors" Target="commentAuthors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22363"/>
            <a:ext cx="826222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602038"/>
            <a:ext cx="7290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71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77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14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1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9740"/>
            <a:ext cx="83837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89465"/>
            <a:ext cx="83837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36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21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9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53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53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5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6141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9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170142-6C77-4EE3-BE6B-CD570CFB7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2026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E5C34-A553-41A5-8ACE-C8501F433D18}"/>
              </a:ext>
            </a:extLst>
          </p:cNvPr>
          <p:cNvSpPr txBox="1"/>
          <p:nvPr/>
        </p:nvSpPr>
        <p:spPr>
          <a:xfrm>
            <a:off x="1028359" y="2258455"/>
            <a:ext cx="7663543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800" spc="-10" dirty="0">
                <a:solidFill>
                  <a:srgbClr val="EC9761"/>
                </a:solidFill>
                <a:latin typeface="Sofia Med" panose="01000000000000000000" pitchFamily="2" charset="0"/>
              </a:rPr>
              <a:t>Дианенковой Ирине Дмитриевне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D12A7-F3CD-4522-98D2-0AA030AE52D0}"/>
              </a:ext>
            </a:extLst>
          </p:cNvPr>
          <p:cNvSpPr txBox="1"/>
          <p:nvPr/>
        </p:nvSpPr>
        <p:spPr>
          <a:xfrm>
            <a:off x="90615" y="6609398"/>
            <a:ext cx="162285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ru-RU" sz="1000" spc="-10" dirty="0">
                <a:latin typeface="Sofia" panose="01000000000000000000" pitchFamily="2" charset="0"/>
              </a:rPr>
              <a:t>Уникальный идентификатор</a:t>
            </a:r>
            <a:r>
              <a:rPr lang="en-US" sz="1000" spc="-10" dirty="0">
                <a:latin typeface="Sofia" panose="01000000000000000000" pitchFamily="2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302A9-9CD4-4396-BD8A-5462E629ABC0}"/>
              </a:ext>
            </a:extLst>
          </p:cNvPr>
          <p:cNvSpPr txBox="1"/>
          <p:nvPr/>
        </p:nvSpPr>
        <p:spPr>
          <a:xfrm>
            <a:off x="1639328" y="6628732"/>
            <a:ext cx="2603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pc="-10" dirty="0" err="1">
                <a:latin typeface="Sofia" panose="01000000000000000000" pitchFamily="2" charset="0"/>
              </a:rPr>
              <a:t>df32fd4f95b64757abe8ad5f9c7d9b88</a:t>
            </a:r>
            <a:endParaRPr lang="en-US" sz="800" spc="-10" dirty="0">
              <a:latin typeface="Sofia" panose="01000000000000000000" pitchFamily="2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B10272-9ED1-4C44-A2B5-D44DB2B0A97C}"/>
              </a:ext>
            </a:extLst>
          </p:cNvPr>
          <p:cNvSpPr/>
          <p:nvPr/>
        </p:nvSpPr>
        <p:spPr>
          <a:xfrm>
            <a:off x="2936147" y="461394"/>
            <a:ext cx="3951214" cy="897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A8F67-750B-4D73-BE65-74F58B26DD05}"/>
              </a:ext>
            </a:extLst>
          </p:cNvPr>
          <p:cNvSpPr txBox="1"/>
          <p:nvPr/>
        </p:nvSpPr>
        <p:spPr>
          <a:xfrm>
            <a:off x="1079982" y="587039"/>
            <a:ext cx="7663543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3600" spc="-10" dirty="0">
                <a:latin typeface="Bahnschrift Light SemiCondensed" panose="020B0502040204020203" pitchFamily="34" charset="0"/>
              </a:rPr>
              <a:t>Диплом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7C42C-8969-4319-B83F-F6507A2713C6}"/>
              </a:ext>
            </a:extLst>
          </p:cNvPr>
          <p:cNvSpPr txBox="1"/>
          <p:nvPr/>
        </p:nvSpPr>
        <p:spPr>
          <a:xfrm>
            <a:off x="1028358" y="1055185"/>
            <a:ext cx="7663543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800" spc="-10">
                <a:latin typeface="Bahnschrift Light SemiCondensed" panose="020B0502040204020203" pitchFamily="34" charset="0"/>
              </a:rPr>
              <a:t>II степени</a:t>
            </a:r>
            <a:endParaRPr lang="en-US" sz="2800" spc="-10" dirty="0">
              <a:latin typeface="Bahnschrift Light SemiCondense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8AB936-CB24-452C-9622-F8841C4A41B0}"/>
              </a:ext>
            </a:extLst>
          </p:cNvPr>
          <p:cNvSpPr txBox="1"/>
          <p:nvPr/>
        </p:nvSpPr>
        <p:spPr>
          <a:xfrm>
            <a:off x="4629059" y="5630830"/>
            <a:ext cx="7663543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600" spc="-10" dirty="0">
                <a:solidFill>
                  <a:srgbClr val="EC9761"/>
                </a:solidFill>
                <a:latin typeface="Sofia Med" panose="01000000000000000000" pitchFamily="2" charset="0"/>
              </a:rPr>
              <a:t>11 октября 2021 г.</a:t>
            </a:r>
          </a:p>
        </p:txBody>
      </p:sp>
    </p:spTree>
    <p:extLst>
      <p:ext uri="{BB962C8B-B14F-4D97-AF65-F5344CB8AC3E}">
        <p14:creationId xmlns:p14="http://schemas.microsoft.com/office/powerpoint/2010/main" val="32102325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8</Words>
  <Application>Microsoft Office PowerPoint</Application>
  <PresentationFormat>Произвольный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Bahnschrift Light SemiCondensed</vt:lpstr>
      <vt:lpstr>Calibri</vt:lpstr>
      <vt:lpstr>Calibri Light</vt:lpstr>
      <vt:lpstr>Sofia</vt:lpstr>
      <vt:lpstr>Sofia Med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IT1-01-Балухтин</cp:lastModifiedBy>
  <cp:revision>9</cp:revision>
  <dcterms:created xsi:type="dcterms:W3CDTF">2021-09-24T07:48:31Z</dcterms:created>
  <dcterms:modified xsi:type="dcterms:W3CDTF">2021-10-11T12:14:55Z</dcterms:modified>
</cp:coreProperties>
</file>