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BEFA3A-1CD9-4024-BA55-E6D2DF63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0BD6D6-864E-4363-B4FB-1B18EEBF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CA77FB0-A6ED-4E15-A286-1BC600D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2A1FDD-47A0-4B31-965F-8316C6D4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297813-0492-4849-B23E-FC05DF9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E6AA3F-6B71-455A-9712-4A1783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FB32045-DE70-4F94-9D81-C26AAFFB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71B00AE-6148-41AD-B111-6A803D0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2D233F5-875B-4C57-B4BC-7039C3D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C53C66-BC11-4D7E-B087-7B84510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A4C8A1D-769D-4F45-B931-0C4FDFF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5723798-ECC9-48CE-AA27-00C81AA4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B5D48F6-7422-4DBE-BED0-23F7F8D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724989-345E-462A-A1F1-9E77A03F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65B11F-FFE3-4FC2-A62E-9A60284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785E3D-FB06-40BB-9637-CE3F408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54BF49-2240-49C8-979A-7F8DB9B7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6609565-29DA-41BC-B5D5-39615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860849-0A41-4F5C-AC36-EEBF8A6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A2C67F7-E456-40D0-B659-4D57DD4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85E898-C69B-4744-9FB2-E6E8D16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3181345-55C6-4644-AF3F-8C4689B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B1C9F8-1D59-4A57-9C78-59942BE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990C3E-BC1A-4A44-825C-2E2D747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959D28F-916E-4F0A-8BB3-E9019E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6A0C80-DF1E-46CA-88ED-7CD6323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C69FE57-B9DF-4C8C-98DB-4FCD3ADB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34067D-A0CF-4BA4-837B-61C62D2F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B342428-10A9-42A0-974F-DED489B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816072B-55E7-4308-8561-C3EC3A2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E10C586-2D0C-4AAF-A06E-84FAA06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70C96E-6FBD-4F2B-A59B-6A7857C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316EDE9-EC4C-4C72-9E68-5DAEA6C4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28DBCAA-0DF7-45F1-9655-A7DA5F68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4FADCC8-0CC1-4D8A-BB0B-7E566A85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3C7A761-D783-4D71-B54D-AA7B43E5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6BCB4CD-1EA4-474F-A867-E917AC9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99AF678-AF6F-481B-B522-37103382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7BC018F-C250-404C-B73E-CFAB56C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CE5D36-47B2-4D3F-8A98-0D6CA32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5144F28-C335-4339-9915-4A179B3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719576F-696C-447A-A7B7-5A6D65A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07D230F-2545-488A-9E5D-099DDD2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2BC6E2C-3B5F-4C48-96A5-3B75C4D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084C9EC-DC9E-4D24-B110-2E7B41B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27776F3-17C7-45D6-A8FC-1BFF19E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D60005-E1BC-47EB-9A3B-85FA604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9086059-42C1-4F9F-B26C-57021D99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6B9EC29-E1E8-41F5-AA2B-8A85B56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39E3E6-0167-44D2-988A-6B318F9D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EB6A572-515A-4299-90D4-9D2C915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A52446B-AC35-4A1F-92E1-FEA9AF6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833D84-D39B-4FFE-BAF4-698D908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4795A19-BA95-47AE-8A27-A4F1ACCA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3B40DC5-EC66-4670-A5BE-27284CF0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ED022B7-854E-498A-811C-153A99E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D855CA4-7758-4C47-BEBE-E091299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984AD1E-BDE3-474F-B837-F505596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CAEA47-54E8-40E7-AE11-75A8F6B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043FA9F-8849-4451-9D87-887D97C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0C926A-C4B5-4212-A917-08CCE59A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EF89FE4-9266-4560-AFDA-BB7EA760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1CEFA0E-F263-4693-A774-00E6398B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type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0B479C6-2910-4D39-952B-8EDAC7EE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454" y="3264687"/>
            <a:ext cx="3767091" cy="813125"/>
          </a:xfrm>
        </p:spPr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1524000" y="1470071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-1" y="6626364"/>
            <a:ext cx="5557421" cy="2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/>
              <a:t>id</a:t>
            </a:r>
            <a:endParaRPr lang="ru-RU" sz="9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10821880" y="6519833"/>
            <a:ext cx="1370120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Андрей</cp:lastModifiedBy>
  <cp:revision>8</cp:revision>
  <dcterms:created xsi:type="dcterms:W3CDTF">2021-10-11T12:29:12Z</dcterms:created>
  <dcterms:modified xsi:type="dcterms:W3CDTF">2022-03-22T17:26:31Z</dcterms:modified>
</cp:coreProperties>
</file>