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9007138" cy="10691813"/>
  <p:notesSz cx="6858000" cy="9144000"/>
  <p:embeddedFontLst>
    <p:embeddedFont>
      <p:font typeface="Bodoni MT Condensed" panose="02070606080606020203" pitchFamily="18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PT Mono" panose="020B0604020202020204" charset="0"/>
      <p:regular r:id="rId21"/>
      <p:bold r:id="rId22"/>
    </p:embeddedFont>
    <p:embeddedFont>
      <p:font typeface="Segoe UI Light" panose="020B0502040204020203" pitchFamily="3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59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9683B-5C65-4E03-8C60-378E73AF034C}" v="25" dt="2020-05-25T12:50:31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4" y="276"/>
      </p:cViewPr>
      <p:guideLst>
        <p:guide orient="horz" pos="3368"/>
        <p:guide pos="59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kmachev Grigory" userId="a92bb204e98dbad3" providerId="LiveId" clId="{AD89683B-5C65-4E03-8C60-378E73AF034C}"/>
    <pc:docChg chg="undo custSel addSld modSld sldOrd">
      <pc:chgData name="Tukmachev Grigory" userId="a92bb204e98dbad3" providerId="LiveId" clId="{AD89683B-5C65-4E03-8C60-378E73AF034C}" dt="2020-05-25T12:51:02.102" v="474" actId="208"/>
      <pc:docMkLst>
        <pc:docMk/>
      </pc:docMkLst>
      <pc:sldChg chg="modSp mod">
        <pc:chgData name="Tukmachev Grigory" userId="a92bb204e98dbad3" providerId="LiveId" clId="{AD89683B-5C65-4E03-8C60-378E73AF034C}" dt="2020-05-24T13:04:13.288" v="0" actId="1076"/>
        <pc:sldMkLst>
          <pc:docMk/>
          <pc:sldMk cId="0" sldId="257"/>
        </pc:sldMkLst>
        <pc:spChg chg="mod">
          <ac:chgData name="Tukmachev Grigory" userId="a92bb204e98dbad3" providerId="LiveId" clId="{AD89683B-5C65-4E03-8C60-378E73AF034C}" dt="2020-05-24T13:04:13.288" v="0" actId="1076"/>
          <ac:spMkLst>
            <pc:docMk/>
            <pc:sldMk cId="0" sldId="257"/>
            <ac:spMk id="4" creationId="{B79D478B-9ABF-44CC-A1FF-9359597C6CB3}"/>
          </ac:spMkLst>
        </pc:spChg>
      </pc:sldChg>
      <pc:sldChg chg="addSp delSp modSp mod">
        <pc:chgData name="Tukmachev Grigory" userId="a92bb204e98dbad3" providerId="LiveId" clId="{AD89683B-5C65-4E03-8C60-378E73AF034C}" dt="2020-05-25T01:27:59.618" v="297" actId="20577"/>
        <pc:sldMkLst>
          <pc:docMk/>
          <pc:sldMk cId="1060887886" sldId="258"/>
        </pc:sldMkLst>
        <pc:spChg chg="add del mod">
          <ac:chgData name="Tukmachev Grigory" userId="a92bb204e98dbad3" providerId="LiveId" clId="{AD89683B-5C65-4E03-8C60-378E73AF034C}" dt="2020-05-24T13:05:18.304" v="9"/>
          <ac:spMkLst>
            <pc:docMk/>
            <pc:sldMk cId="1060887886" sldId="258"/>
            <ac:spMk id="2" creationId="{30F01263-77F5-4A88-8333-5C9F61A01FF1}"/>
          </ac:spMkLst>
        </pc:spChg>
        <pc:spChg chg="add del mod">
          <ac:chgData name="Tukmachev Grigory" userId="a92bb204e98dbad3" providerId="LiveId" clId="{AD89683B-5C65-4E03-8C60-378E73AF034C}" dt="2020-05-24T13:05:39.334" v="15"/>
          <ac:spMkLst>
            <pc:docMk/>
            <pc:sldMk cId="1060887886" sldId="258"/>
            <ac:spMk id="4" creationId="{3D424426-EB90-4820-BBF0-9B867510D5A2}"/>
          </ac:spMkLst>
        </pc:spChg>
        <pc:spChg chg="add mod">
          <ac:chgData name="Tukmachev Grigory" userId="a92bb204e98dbad3" providerId="LiveId" clId="{AD89683B-5C65-4E03-8C60-378E73AF034C}" dt="2020-05-25T01:27:59.618" v="297" actId="20577"/>
          <ac:spMkLst>
            <pc:docMk/>
            <pc:sldMk cId="1060887886" sldId="258"/>
            <ac:spMk id="5" creationId="{70C9DD80-98E9-4BE4-95E6-C66FBCA3321E}"/>
          </ac:spMkLst>
        </pc:spChg>
        <pc:picChg chg="add mod">
          <ac:chgData name="Tukmachev Grigory" userId="a92bb204e98dbad3" providerId="LiveId" clId="{AD89683B-5C65-4E03-8C60-378E73AF034C}" dt="2020-05-25T01:11:27.657" v="243" actId="14100"/>
          <ac:picMkLst>
            <pc:docMk/>
            <pc:sldMk cId="1060887886" sldId="258"/>
            <ac:picMk id="4" creationId="{47E7B3CD-CC3F-46A8-B6F9-AB5AB824CF64}"/>
          </ac:picMkLst>
        </pc:picChg>
      </pc:sldChg>
      <pc:sldChg chg="addSp modSp mod">
        <pc:chgData name="Tukmachev Grigory" userId="a92bb204e98dbad3" providerId="LiveId" clId="{AD89683B-5C65-4E03-8C60-378E73AF034C}" dt="2020-05-25T01:14:34.816" v="250" actId="1076"/>
        <pc:sldMkLst>
          <pc:docMk/>
          <pc:sldMk cId="1138505196" sldId="259"/>
        </pc:sldMkLst>
        <pc:picChg chg="add mod modCrop">
          <ac:chgData name="Tukmachev Grigory" userId="a92bb204e98dbad3" providerId="LiveId" clId="{AD89683B-5C65-4E03-8C60-378E73AF034C}" dt="2020-05-25T01:14:34.816" v="250" actId="1076"/>
          <ac:picMkLst>
            <pc:docMk/>
            <pc:sldMk cId="1138505196" sldId="259"/>
            <ac:picMk id="2" creationId="{7544C3F4-F005-4AAA-936A-4A727AA94AD1}"/>
          </ac:picMkLst>
        </pc:picChg>
      </pc:sldChg>
      <pc:sldChg chg="addSp modSp mod">
        <pc:chgData name="Tukmachev Grigory" userId="a92bb204e98dbad3" providerId="LiveId" clId="{AD89683B-5C65-4E03-8C60-378E73AF034C}" dt="2020-05-25T12:44:53.738" v="411" actId="20577"/>
        <pc:sldMkLst>
          <pc:docMk/>
          <pc:sldMk cId="1415647600" sldId="260"/>
        </pc:sldMkLst>
        <pc:spChg chg="add mod">
          <ac:chgData name="Tukmachev Grigory" userId="a92bb204e98dbad3" providerId="LiveId" clId="{AD89683B-5C65-4E03-8C60-378E73AF034C}" dt="2020-05-25T12:43:27.787" v="373" actId="20577"/>
          <ac:spMkLst>
            <pc:docMk/>
            <pc:sldMk cId="1415647600" sldId="260"/>
            <ac:spMk id="2" creationId="{0167F3B0-4796-475C-838E-B31B7201D2C6}"/>
          </ac:spMkLst>
        </pc:spChg>
        <pc:spChg chg="add mod">
          <ac:chgData name="Tukmachev Grigory" userId="a92bb204e98dbad3" providerId="LiveId" clId="{AD89683B-5C65-4E03-8C60-378E73AF034C}" dt="2020-05-25T12:41:17.359" v="355" actId="1582"/>
          <ac:spMkLst>
            <pc:docMk/>
            <pc:sldMk cId="1415647600" sldId="260"/>
            <ac:spMk id="5" creationId="{94793D72-178C-44A0-8C69-C08FF3544123}"/>
          </ac:spMkLst>
        </pc:spChg>
        <pc:spChg chg="add mod">
          <ac:chgData name="Tukmachev Grigory" userId="a92bb204e98dbad3" providerId="LiveId" clId="{AD89683B-5C65-4E03-8C60-378E73AF034C}" dt="2020-05-25T12:41:58.080" v="359" actId="208"/>
          <ac:spMkLst>
            <pc:docMk/>
            <pc:sldMk cId="1415647600" sldId="260"/>
            <ac:spMk id="10" creationId="{67D0FBB0-D577-4515-B0A9-D8A1EC420757}"/>
          </ac:spMkLst>
        </pc:spChg>
        <pc:spChg chg="add mod">
          <ac:chgData name="Tukmachev Grigory" userId="a92bb204e98dbad3" providerId="LiveId" clId="{AD89683B-5C65-4E03-8C60-378E73AF034C}" dt="2020-05-25T12:43:02.526" v="364" actId="208"/>
          <ac:spMkLst>
            <pc:docMk/>
            <pc:sldMk cId="1415647600" sldId="260"/>
            <ac:spMk id="11" creationId="{FE0C60F2-4F19-4407-9B33-9CD6429CCB8F}"/>
          </ac:spMkLst>
        </pc:spChg>
        <pc:spChg chg="mod">
          <ac:chgData name="Tukmachev Grigory" userId="a92bb204e98dbad3" providerId="LiveId" clId="{AD89683B-5C65-4E03-8C60-378E73AF034C}" dt="2020-05-25T12:44:53.738" v="411" actId="20577"/>
          <ac:spMkLst>
            <pc:docMk/>
            <pc:sldMk cId="1415647600" sldId="260"/>
            <ac:spMk id="72" creationId="{00000000-0000-0000-0000-000000000000}"/>
          </ac:spMkLst>
        </pc:spChg>
        <pc:picChg chg="add mod modCrop">
          <ac:chgData name="Tukmachev Grigory" userId="a92bb204e98dbad3" providerId="LiveId" clId="{AD89683B-5C65-4E03-8C60-378E73AF034C}" dt="2020-05-25T12:42:05.193" v="362" actId="1076"/>
          <ac:picMkLst>
            <pc:docMk/>
            <pc:sldMk cId="1415647600" sldId="260"/>
            <ac:picMk id="4" creationId="{37C022EF-FE8B-49EE-823B-DB26494518A1}"/>
          </ac:picMkLst>
        </pc:picChg>
        <pc:picChg chg="add mod modCrop">
          <ac:chgData name="Tukmachev Grigory" userId="a92bb204e98dbad3" providerId="LiveId" clId="{AD89683B-5C65-4E03-8C60-378E73AF034C}" dt="2020-05-25T12:44:20.470" v="381" actId="1076"/>
          <ac:picMkLst>
            <pc:docMk/>
            <pc:sldMk cId="1415647600" sldId="260"/>
            <ac:picMk id="6" creationId="{A57EDDA6-CC0F-4C9D-B70C-5BD6D258FB08}"/>
          </ac:picMkLst>
        </pc:picChg>
      </pc:sldChg>
      <pc:sldChg chg="addSp delSp modSp add mod">
        <pc:chgData name="Tukmachev Grigory" userId="a92bb204e98dbad3" providerId="LiveId" clId="{AD89683B-5C65-4E03-8C60-378E73AF034C}" dt="2020-05-25T01:20:52.386" v="268" actId="14100"/>
        <pc:sldMkLst>
          <pc:docMk/>
          <pc:sldMk cId="3912517255" sldId="263"/>
        </pc:sldMkLst>
        <pc:picChg chg="del">
          <ac:chgData name="Tukmachev Grigory" userId="a92bb204e98dbad3" providerId="LiveId" clId="{AD89683B-5C65-4E03-8C60-378E73AF034C}" dt="2020-05-25T01:16:44.466" v="252" actId="478"/>
          <ac:picMkLst>
            <pc:docMk/>
            <pc:sldMk cId="3912517255" sldId="263"/>
            <ac:picMk id="2" creationId="{7544C3F4-F005-4AAA-936A-4A727AA94AD1}"/>
          </ac:picMkLst>
        </pc:picChg>
        <pc:picChg chg="add mod modCrop">
          <ac:chgData name="Tukmachev Grigory" userId="a92bb204e98dbad3" providerId="LiveId" clId="{AD89683B-5C65-4E03-8C60-378E73AF034C}" dt="2020-05-25T01:17:30.490" v="261" actId="1076"/>
          <ac:picMkLst>
            <pc:docMk/>
            <pc:sldMk cId="3912517255" sldId="263"/>
            <ac:picMk id="4" creationId="{9D4FEE0E-44A6-4132-B6AF-F94957BD6672}"/>
          </ac:picMkLst>
        </pc:picChg>
        <pc:picChg chg="add mod modCrop">
          <ac:chgData name="Tukmachev Grigory" userId="a92bb204e98dbad3" providerId="LiveId" clId="{AD89683B-5C65-4E03-8C60-378E73AF034C}" dt="2020-05-25T01:20:52.386" v="268" actId="14100"/>
          <ac:picMkLst>
            <pc:docMk/>
            <pc:sldMk cId="3912517255" sldId="263"/>
            <ac:picMk id="5" creationId="{95EF5CA3-6156-4962-BA44-D898C4F0CFAD}"/>
          </ac:picMkLst>
        </pc:picChg>
      </pc:sldChg>
      <pc:sldChg chg="addSp delSp modSp add mod">
        <pc:chgData name="Tukmachev Grigory" userId="a92bb204e98dbad3" providerId="LiveId" clId="{AD89683B-5C65-4E03-8C60-378E73AF034C}" dt="2020-05-25T01:25:35.608" v="288" actId="14100"/>
        <pc:sldMkLst>
          <pc:docMk/>
          <pc:sldMk cId="3728268380" sldId="264"/>
        </pc:sldMkLst>
        <pc:picChg chg="add mod modCrop">
          <ac:chgData name="Tukmachev Grigory" userId="a92bb204e98dbad3" providerId="LiveId" clId="{AD89683B-5C65-4E03-8C60-378E73AF034C}" dt="2020-05-25T01:22:17.064" v="281" actId="1076"/>
          <ac:picMkLst>
            <pc:docMk/>
            <pc:sldMk cId="3728268380" sldId="264"/>
            <ac:picMk id="2" creationId="{5F8076D4-1C80-4AC8-B7B4-3ED993122E2B}"/>
          </ac:picMkLst>
        </pc:picChg>
        <pc:picChg chg="del">
          <ac:chgData name="Tukmachev Grigory" userId="a92bb204e98dbad3" providerId="LiveId" clId="{AD89683B-5C65-4E03-8C60-378E73AF034C}" dt="2020-05-25T01:21:39.424" v="270" actId="478"/>
          <ac:picMkLst>
            <pc:docMk/>
            <pc:sldMk cId="3728268380" sldId="264"/>
            <ac:picMk id="4" creationId="{9D4FEE0E-44A6-4132-B6AF-F94957BD6672}"/>
          </ac:picMkLst>
        </pc:picChg>
        <pc:picChg chg="del">
          <ac:chgData name="Tukmachev Grigory" userId="a92bb204e98dbad3" providerId="LiveId" clId="{AD89683B-5C65-4E03-8C60-378E73AF034C}" dt="2020-05-25T01:21:40.216" v="271" actId="478"/>
          <ac:picMkLst>
            <pc:docMk/>
            <pc:sldMk cId="3728268380" sldId="264"/>
            <ac:picMk id="5" creationId="{95EF5CA3-6156-4962-BA44-D898C4F0CFAD}"/>
          </ac:picMkLst>
        </pc:picChg>
        <pc:picChg chg="add del">
          <ac:chgData name="Tukmachev Grigory" userId="a92bb204e98dbad3" providerId="LiveId" clId="{AD89683B-5C65-4E03-8C60-378E73AF034C}" dt="2020-05-25T01:24:49.086" v="283"/>
          <ac:picMkLst>
            <pc:docMk/>
            <pc:sldMk cId="3728268380" sldId="264"/>
            <ac:picMk id="6" creationId="{94B5B84F-C4F0-4D1A-9CE3-F2B008F632B6}"/>
          </ac:picMkLst>
        </pc:picChg>
        <pc:picChg chg="add mod modCrop">
          <ac:chgData name="Tukmachev Grigory" userId="a92bb204e98dbad3" providerId="LiveId" clId="{AD89683B-5C65-4E03-8C60-378E73AF034C}" dt="2020-05-25T01:25:35.608" v="288" actId="14100"/>
          <ac:picMkLst>
            <pc:docMk/>
            <pc:sldMk cId="3728268380" sldId="264"/>
            <ac:picMk id="8" creationId="{D4A16231-91E0-4BAD-AA58-76C8DA87DFF6}"/>
          </ac:picMkLst>
        </pc:picChg>
      </pc:sldChg>
      <pc:sldChg chg="addSp delSp modSp add mod ord">
        <pc:chgData name="Tukmachev Grigory" userId="a92bb204e98dbad3" providerId="LiveId" clId="{AD89683B-5C65-4E03-8C60-378E73AF034C}" dt="2020-05-25T12:51:02.102" v="474" actId="208"/>
        <pc:sldMkLst>
          <pc:docMk/>
          <pc:sldMk cId="870438217" sldId="265"/>
        </pc:sldMkLst>
        <pc:spChg chg="mod">
          <ac:chgData name="Tukmachev Grigory" userId="a92bb204e98dbad3" providerId="LiveId" clId="{AD89683B-5C65-4E03-8C60-378E73AF034C}" dt="2020-05-25T12:45:45.569" v="440" actId="20577"/>
          <ac:spMkLst>
            <pc:docMk/>
            <pc:sldMk cId="870438217" sldId="265"/>
            <ac:spMk id="2" creationId="{0167F3B0-4796-475C-838E-B31B7201D2C6}"/>
          </ac:spMkLst>
        </pc:spChg>
        <pc:spChg chg="del">
          <ac:chgData name="Tukmachev Grigory" userId="a92bb204e98dbad3" providerId="LiveId" clId="{AD89683B-5C65-4E03-8C60-378E73AF034C}" dt="2020-05-25T12:45:29.467" v="417" actId="478"/>
          <ac:spMkLst>
            <pc:docMk/>
            <pc:sldMk cId="870438217" sldId="265"/>
            <ac:spMk id="5" creationId="{94793D72-178C-44A0-8C69-C08FF3544123}"/>
          </ac:spMkLst>
        </pc:spChg>
        <pc:spChg chg="add mod">
          <ac:chgData name="Tukmachev Grigory" userId="a92bb204e98dbad3" providerId="LiveId" clId="{AD89683B-5C65-4E03-8C60-378E73AF034C}" dt="2020-05-25T12:48:09.237" v="455" actId="208"/>
          <ac:spMkLst>
            <pc:docMk/>
            <pc:sldMk cId="870438217" sldId="265"/>
            <ac:spMk id="9" creationId="{3E744251-D834-498D-9A9B-671A684E7E92}"/>
          </ac:spMkLst>
        </pc:spChg>
        <pc:spChg chg="del">
          <ac:chgData name="Tukmachev Grigory" userId="a92bb204e98dbad3" providerId="LiveId" clId="{AD89683B-5C65-4E03-8C60-378E73AF034C}" dt="2020-05-25T12:45:30.067" v="418" actId="478"/>
          <ac:spMkLst>
            <pc:docMk/>
            <pc:sldMk cId="870438217" sldId="265"/>
            <ac:spMk id="10" creationId="{67D0FBB0-D577-4515-B0A9-D8A1EC420757}"/>
          </ac:spMkLst>
        </pc:spChg>
        <pc:spChg chg="del">
          <ac:chgData name="Tukmachev Grigory" userId="a92bb204e98dbad3" providerId="LiveId" clId="{AD89683B-5C65-4E03-8C60-378E73AF034C}" dt="2020-05-25T12:45:30.938" v="419" actId="478"/>
          <ac:spMkLst>
            <pc:docMk/>
            <pc:sldMk cId="870438217" sldId="265"/>
            <ac:spMk id="11" creationId="{FE0C60F2-4F19-4407-9B33-9CD6429CCB8F}"/>
          </ac:spMkLst>
        </pc:spChg>
        <pc:spChg chg="add mod">
          <ac:chgData name="Tukmachev Grigory" userId="a92bb204e98dbad3" providerId="LiveId" clId="{AD89683B-5C65-4E03-8C60-378E73AF034C}" dt="2020-05-25T12:49:01.066" v="463" actId="208"/>
          <ac:spMkLst>
            <pc:docMk/>
            <pc:sldMk cId="870438217" sldId="265"/>
            <ac:spMk id="15" creationId="{A3A372F6-0563-41EC-8C48-F164EDEF90B1}"/>
          </ac:spMkLst>
        </pc:spChg>
        <pc:spChg chg="add mod">
          <ac:chgData name="Tukmachev Grigory" userId="a92bb204e98dbad3" providerId="LiveId" clId="{AD89683B-5C65-4E03-8C60-378E73AF034C}" dt="2020-05-25T12:50:28.052" v="469" actId="208"/>
          <ac:spMkLst>
            <pc:docMk/>
            <pc:sldMk cId="870438217" sldId="265"/>
            <ac:spMk id="16" creationId="{FDA194DE-50C0-4FAC-A83F-1E78DDFE78AB}"/>
          </ac:spMkLst>
        </pc:spChg>
        <pc:spChg chg="add mod">
          <ac:chgData name="Tukmachev Grigory" userId="a92bb204e98dbad3" providerId="LiveId" clId="{AD89683B-5C65-4E03-8C60-378E73AF034C}" dt="2020-05-25T12:51:02.102" v="474" actId="208"/>
          <ac:spMkLst>
            <pc:docMk/>
            <pc:sldMk cId="870438217" sldId="265"/>
            <ac:spMk id="17" creationId="{E6998EC7-FADD-46BD-B836-9EE1AF5F0545}"/>
          </ac:spMkLst>
        </pc:spChg>
        <pc:picChg chg="del">
          <ac:chgData name="Tukmachev Grigory" userId="a92bb204e98dbad3" providerId="LiveId" clId="{AD89683B-5C65-4E03-8C60-378E73AF034C}" dt="2020-05-25T12:45:26.802" v="416" actId="478"/>
          <ac:picMkLst>
            <pc:docMk/>
            <pc:sldMk cId="870438217" sldId="265"/>
            <ac:picMk id="4" creationId="{37C022EF-FE8B-49EE-823B-DB26494518A1}"/>
          </ac:picMkLst>
        </pc:picChg>
        <pc:picChg chg="del">
          <ac:chgData name="Tukmachev Grigory" userId="a92bb204e98dbad3" providerId="LiveId" clId="{AD89683B-5C65-4E03-8C60-378E73AF034C}" dt="2020-05-25T12:45:26.269" v="415" actId="478"/>
          <ac:picMkLst>
            <pc:docMk/>
            <pc:sldMk cId="870438217" sldId="265"/>
            <ac:picMk id="6" creationId="{A57EDDA6-CC0F-4C9D-B70C-5BD6D258FB08}"/>
          </ac:picMkLst>
        </pc:picChg>
        <pc:picChg chg="add mod modCrop">
          <ac:chgData name="Tukmachev Grigory" userId="a92bb204e98dbad3" providerId="LiveId" clId="{AD89683B-5C65-4E03-8C60-378E73AF034C}" dt="2020-05-25T12:48:32.007" v="457" actId="1076"/>
          <ac:picMkLst>
            <pc:docMk/>
            <pc:sldMk cId="870438217" sldId="265"/>
            <ac:picMk id="8" creationId="{6B9243D0-CCD1-4A34-85C0-C91DBE7C40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57e0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57e0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c130195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c130195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08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c130195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c130195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c130195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c130195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7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c130195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c130195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61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c130195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c130195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37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c130195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c130195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74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c130195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c130195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21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c130195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c130195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14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c130195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1c130195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51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7960" y="1547778"/>
            <a:ext cx="17712095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47943" y="5891409"/>
            <a:ext cx="17712095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47943" y="2299346"/>
            <a:ext cx="17712095" cy="40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47943" y="6552657"/>
            <a:ext cx="17712095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1" lvl="0" indent="-34287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43" lvl="1" indent="-31748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14" lvl="2" indent="-31748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685" lvl="3" indent="-31748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856" lvl="4" indent="-31748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028" lvl="5" indent="-31748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199" lvl="6" indent="-31748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370" lvl="7" indent="-31748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541" lvl="8" indent="-31748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47943" y="4471058"/>
            <a:ext cx="17712095" cy="17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47943" y="925091"/>
            <a:ext cx="17712095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47943" y="2395696"/>
            <a:ext cx="17712095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1" lvl="0" indent="-34287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43" lvl="1" indent="-31748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14" lvl="2" indent="-31748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685" lvl="3" indent="-31748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856" lvl="4" indent="-31748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028" lvl="5" indent="-31748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199" lvl="6" indent="-31748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370" lvl="7" indent="-31748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541" lvl="8" indent="-31748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47943" y="925091"/>
            <a:ext cx="17712095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47942" y="2395696"/>
            <a:ext cx="8314472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1" lvl="0" indent="-31748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43" lvl="1" indent="-304781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14" lvl="2" indent="-304781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685" lvl="3" indent="-304781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56" lvl="4" indent="-304781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28" lvl="5" indent="-304781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199" lvl="6" indent="-304781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370" lvl="7" indent="-304781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41" lvl="8" indent="-304781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0045279" y="2395696"/>
            <a:ext cx="8314472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1" lvl="0" indent="-31748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43" lvl="1" indent="-304781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14" lvl="2" indent="-304781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685" lvl="3" indent="-304781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56" lvl="4" indent="-304781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28" lvl="5" indent="-304781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199" lvl="6" indent="-304781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370" lvl="7" indent="-304781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41" lvl="8" indent="-304781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47943" y="925091"/>
            <a:ext cx="17712095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47943" y="1154948"/>
            <a:ext cx="5837403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47943" y="2888617"/>
            <a:ext cx="5837403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1" lvl="0" indent="-3047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43" lvl="1" indent="-304781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14" lvl="2" indent="-304781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685" lvl="3" indent="-304781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56" lvl="4" indent="-304781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28" lvl="5" indent="-304781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199" lvl="6" indent="-304781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370" lvl="7" indent="-304781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41" lvl="8" indent="-304781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019100" y="935745"/>
            <a:ext cx="13236929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503977" y="-260"/>
            <a:ext cx="9503978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51905" y="2563450"/>
            <a:ext cx="8408757" cy="30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51905" y="5826865"/>
            <a:ext cx="8408757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0267914" y="1505164"/>
            <a:ext cx="7975798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71" lvl="0" indent="-342878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43" lvl="1" indent="-31748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14" lvl="2" indent="-31748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685" lvl="3" indent="-31748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856" lvl="4" indent="-31748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028" lvl="5" indent="-31748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199" lvl="6" indent="-31748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370" lvl="7" indent="-31748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541" lvl="8" indent="-31748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47942" y="8794266"/>
            <a:ext cx="12469822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71" lvl="0" indent="-2285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47943" y="925091"/>
            <a:ext cx="17712095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47943" y="2395696"/>
            <a:ext cx="17712095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7611997" y="9693616"/>
            <a:ext cx="1140477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000137" y="636614"/>
            <a:ext cx="3694859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Школа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программирования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geekycats</a:t>
            </a:r>
            <a:endParaRPr sz="2600" b="1" dirty="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623529" y="3835064"/>
            <a:ext cx="13760079" cy="15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50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PT Mono"/>
              </a:rPr>
              <a:t>Tetris</a:t>
            </a:r>
            <a:endParaRPr sz="150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  <a:sym typeface="PT Mono"/>
            </a:endParaRPr>
          </a:p>
          <a:p>
            <a:pPr algn="ctr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</a:pP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Montserrat"/>
                <a:ea typeface="PT Mono"/>
                <a:cs typeface="PT Mono"/>
                <a:sym typeface="Montserrat"/>
              </a:rPr>
              <a:t>Python Project</a:t>
            </a:r>
            <a:endParaRPr sz="4400" b="1" dirty="0">
              <a:solidFill>
                <a:schemeClr val="bg1">
                  <a:lumMod val="65000"/>
                </a:schemeClr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94996" y="662047"/>
            <a:ext cx="1571235" cy="1571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8F484F8F-CE5D-471C-B6FF-F2FC6133108C}"/>
              </a:ext>
            </a:extLst>
          </p:cNvPr>
          <p:cNvSpPr txBox="1"/>
          <p:nvPr/>
        </p:nvSpPr>
        <p:spPr>
          <a:xfrm>
            <a:off x="13000137" y="636614"/>
            <a:ext cx="3694859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Школа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программирования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geekycats</a:t>
            </a:r>
            <a:endParaRPr sz="2600" b="1" dirty="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FF8F3C7F-17E9-4D61-93D7-0C85E52D4E58}"/>
              </a:ext>
            </a:extLst>
          </p:cNvPr>
          <p:cNvSpPr txBox="1"/>
          <p:nvPr/>
        </p:nvSpPr>
        <p:spPr>
          <a:xfrm>
            <a:off x="2623529" y="4909875"/>
            <a:ext cx="13760079" cy="87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PT Mono"/>
              </a:rPr>
              <a:t>Thank you for attention</a:t>
            </a:r>
            <a:endParaRPr sz="96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  <a:sym typeface="PT Mono"/>
            </a:endParaRPr>
          </a:p>
        </p:txBody>
      </p:sp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B461538D-C746-4755-92FB-2E34ABCAE178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94996" y="662047"/>
            <a:ext cx="1571235" cy="1571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90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60934" y="636614"/>
            <a:ext cx="11972996" cy="1596668"/>
            <a:chOff x="464400" y="3719803"/>
            <a:chExt cx="6614325" cy="535500"/>
          </a:xfrm>
          <a:solidFill>
            <a:schemeClr val="accent1">
              <a:lumMod val="75000"/>
            </a:schemeClr>
          </a:solidFill>
        </p:grpSpPr>
        <p:sp>
          <p:nvSpPr>
            <p:cNvPr id="71" name="Google Shape;71;p14"/>
            <p:cNvSpPr/>
            <p:nvPr/>
          </p:nvSpPr>
          <p:spPr>
            <a:xfrm>
              <a:off x="464625" y="3719803"/>
              <a:ext cx="6614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464400" y="3745153"/>
              <a:ext cx="6614100" cy="458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ru-RU" sz="5400" b="1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Mono"/>
                </a:rPr>
                <a:t>Обо мне</a:t>
              </a:r>
              <a:endParaRPr sz="5400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PT Mono"/>
              </a:endParaRPr>
            </a:p>
          </p:txBody>
        </p:sp>
      </p:grpSp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8F484F8F-CE5D-471C-B6FF-F2FC6133108C}"/>
              </a:ext>
            </a:extLst>
          </p:cNvPr>
          <p:cNvSpPr txBox="1"/>
          <p:nvPr/>
        </p:nvSpPr>
        <p:spPr>
          <a:xfrm>
            <a:off x="13000137" y="636614"/>
            <a:ext cx="3694859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Школа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программирования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geekycats</a:t>
            </a:r>
            <a:endParaRPr sz="2600" b="1" dirty="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D478B-9ABF-44CC-A1FF-9359597C6CB3}"/>
              </a:ext>
            </a:extLst>
          </p:cNvPr>
          <p:cNvSpPr txBox="1"/>
          <p:nvPr/>
        </p:nvSpPr>
        <p:spPr>
          <a:xfrm>
            <a:off x="88900" y="3234296"/>
            <a:ext cx="189182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500" dirty="0"/>
              <a:t>- Андрей, 12 лет.</a:t>
            </a:r>
          </a:p>
          <a:p>
            <a:r>
              <a:rPr lang="ru-RU" sz="5500" dirty="0"/>
              <a:t>- Программирую с первого класса.</a:t>
            </a:r>
          </a:p>
          <a:p>
            <a:r>
              <a:rPr lang="ru-RU" sz="5500" dirty="0"/>
              <a:t>- Хорошо владею четырьмя языками программирования.</a:t>
            </a:r>
          </a:p>
        </p:txBody>
      </p:sp>
      <p:pic>
        <p:nvPicPr>
          <p:cNvPr id="9" name="Google Shape;57;p13">
            <a:extLst>
              <a:ext uri="{FF2B5EF4-FFF2-40B4-BE49-F238E27FC236}">
                <a16:creationId xmlns:a16="http://schemas.microsoft.com/office/drawing/2014/main" id="{39A33FB7-FFE2-4D7D-87F7-F4D54B98F1C7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94996" y="662047"/>
            <a:ext cx="1571235" cy="157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otlin — Википедия">
            <a:extLst>
              <a:ext uri="{FF2B5EF4-FFF2-40B4-BE49-F238E27FC236}">
                <a16:creationId xmlns:a16="http://schemas.microsoft.com/office/drawing/2014/main" id="{72444D2D-25EA-466D-8BC2-93F88594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9" y="6379876"/>
            <a:ext cx="3326099" cy="33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— Википедия">
            <a:extLst>
              <a:ext uri="{FF2B5EF4-FFF2-40B4-BE49-F238E27FC236}">
                <a16:creationId xmlns:a16="http://schemas.microsoft.com/office/drawing/2014/main" id="{26B62B9B-C41E-4297-9310-363C06BA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10" y="5865786"/>
            <a:ext cx="2287640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изучить JavaScript с нуля? / itProger">
            <a:extLst>
              <a:ext uri="{FF2B5EF4-FFF2-40B4-BE49-F238E27FC236}">
                <a16:creationId xmlns:a16="http://schemas.microsoft.com/office/drawing/2014/main" id="{053CE7AC-EA53-4E96-AEE6-7999C3834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8" t="22407" r="11255" b="21297"/>
          <a:stretch/>
        </p:blipFill>
        <p:spPr bwMode="auto">
          <a:xfrm>
            <a:off x="8982022" y="6400400"/>
            <a:ext cx="3039269" cy="31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— Википедия">
            <a:extLst>
              <a:ext uri="{FF2B5EF4-FFF2-40B4-BE49-F238E27FC236}">
                <a16:creationId xmlns:a16="http://schemas.microsoft.com/office/drawing/2014/main" id="{869C21AA-CB40-44B2-8CF3-5CA430E4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363" y="6235556"/>
            <a:ext cx="3614738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60934" y="636614"/>
            <a:ext cx="11972996" cy="1596668"/>
            <a:chOff x="464400" y="3719803"/>
            <a:chExt cx="6614325" cy="535500"/>
          </a:xfrm>
          <a:solidFill>
            <a:schemeClr val="accent1">
              <a:lumMod val="75000"/>
            </a:schemeClr>
          </a:solidFill>
        </p:grpSpPr>
        <p:sp>
          <p:nvSpPr>
            <p:cNvPr id="71" name="Google Shape;71;p14"/>
            <p:cNvSpPr/>
            <p:nvPr/>
          </p:nvSpPr>
          <p:spPr>
            <a:xfrm>
              <a:off x="464625" y="3719803"/>
              <a:ext cx="6614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464400" y="3745153"/>
              <a:ext cx="6614100" cy="458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ru-RU" sz="5400" b="1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PT Mono"/>
                </a:rPr>
                <a:t>О проекте</a:t>
              </a:r>
              <a:endParaRPr sz="5400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PT Mono"/>
              </a:endParaRPr>
            </a:p>
          </p:txBody>
        </p:sp>
      </p:grpSp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8F484F8F-CE5D-471C-B6FF-F2FC6133108C}"/>
              </a:ext>
            </a:extLst>
          </p:cNvPr>
          <p:cNvSpPr txBox="1"/>
          <p:nvPr/>
        </p:nvSpPr>
        <p:spPr>
          <a:xfrm>
            <a:off x="13000137" y="636614"/>
            <a:ext cx="3694859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Школа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программирования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geekycats</a:t>
            </a:r>
            <a:endParaRPr sz="2600" b="1" dirty="0"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5B76B7E3-6BC2-4776-8531-A26406380624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94996" y="662047"/>
            <a:ext cx="1571235" cy="15712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C9DD80-98E9-4BE4-95E6-C66FBCA3321E}"/>
              </a:ext>
            </a:extLst>
          </p:cNvPr>
          <p:cNvSpPr/>
          <p:nvPr/>
        </p:nvSpPr>
        <p:spPr>
          <a:xfrm>
            <a:off x="762000" y="2730501"/>
            <a:ext cx="1790699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500" dirty="0"/>
              <a:t>Мой проект – </a:t>
            </a:r>
            <a:r>
              <a:rPr lang="en-US" sz="5500" dirty="0"/>
              <a:t>Tetris. </a:t>
            </a:r>
            <a:r>
              <a:rPr lang="ru-RU" sz="5500" dirty="0"/>
              <a:t>Над выбором я много не думал. </a:t>
            </a:r>
            <a:r>
              <a:rPr lang="en-US" sz="5500" dirty="0"/>
              <a:t>Tetris </a:t>
            </a:r>
            <a:r>
              <a:rPr lang="ru-RU" sz="5500" dirty="0"/>
              <a:t>показался мне интересным, поэтому я взялся </a:t>
            </a:r>
            <a:r>
              <a:rPr lang="ru-RU" sz="5500"/>
              <a:t>за него</a:t>
            </a:r>
            <a:r>
              <a:rPr lang="ru-RU" sz="5500" dirty="0"/>
              <a:t>.</a:t>
            </a:r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7E7B3CD-CC3F-46A8-B6F9-AB5AB824C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240" y="5311383"/>
            <a:ext cx="9158659" cy="45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8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60934" y="636614"/>
            <a:ext cx="11972996" cy="1596668"/>
            <a:chOff x="464400" y="3719803"/>
            <a:chExt cx="6614325" cy="535500"/>
          </a:xfrm>
          <a:solidFill>
            <a:schemeClr val="accent1">
              <a:lumMod val="75000"/>
            </a:schemeClr>
          </a:solidFill>
        </p:grpSpPr>
        <p:sp>
          <p:nvSpPr>
            <p:cNvPr id="71" name="Google Shape;71;p14"/>
            <p:cNvSpPr/>
            <p:nvPr/>
          </p:nvSpPr>
          <p:spPr>
            <a:xfrm>
              <a:off x="464625" y="3719803"/>
              <a:ext cx="6614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464400" y="3745153"/>
              <a:ext cx="6614100" cy="458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ru-RU" sz="5400" b="1" dirty="0">
                  <a:solidFill>
                    <a:srgbClr val="FFFFFF"/>
                  </a:solidFill>
                  <a:latin typeface="Segoe UI Light" panose="020B0502040204020203" pitchFamily="34" charset="0"/>
                  <a:ea typeface="PT Mono"/>
                  <a:cs typeface="Segoe UI Light" panose="020B0502040204020203" pitchFamily="34" charset="0"/>
                  <a:sym typeface="PT Mono"/>
                </a:rPr>
                <a:t>Скриншоты</a:t>
              </a:r>
              <a:endParaRPr sz="5400" b="1" dirty="0">
                <a:solidFill>
                  <a:srgbClr val="FFFFFF"/>
                </a:solidFill>
                <a:latin typeface="Bodoni MT Condensed" panose="02070606080606020203" pitchFamily="18" charset="0"/>
                <a:ea typeface="PT Mono"/>
                <a:cs typeface="Segoe UI Light" panose="020B0502040204020203" pitchFamily="34" charset="0"/>
                <a:sym typeface="PT Mono"/>
              </a:endParaRPr>
            </a:p>
          </p:txBody>
        </p:sp>
      </p:grpSp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8F484F8F-CE5D-471C-B6FF-F2FC6133108C}"/>
              </a:ext>
            </a:extLst>
          </p:cNvPr>
          <p:cNvSpPr txBox="1"/>
          <p:nvPr/>
        </p:nvSpPr>
        <p:spPr>
          <a:xfrm>
            <a:off x="13000137" y="636614"/>
            <a:ext cx="3694859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Школа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программирования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geekycats</a:t>
            </a:r>
            <a:endParaRPr sz="2600" b="1" dirty="0"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7D87ED34-8146-4159-9E6D-BAC9D299D962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94996" y="662047"/>
            <a:ext cx="1571235" cy="157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44C3F4-F005-4AAA-936A-4A727AA94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64" t="26057" r="20785" b="26535"/>
          <a:stretch/>
        </p:blipFill>
        <p:spPr>
          <a:xfrm>
            <a:off x="2281049" y="2334299"/>
            <a:ext cx="15092551" cy="78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0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60934" y="636614"/>
            <a:ext cx="11972996" cy="1596668"/>
            <a:chOff x="464400" y="3719803"/>
            <a:chExt cx="6614325" cy="535500"/>
          </a:xfrm>
          <a:solidFill>
            <a:schemeClr val="accent1">
              <a:lumMod val="75000"/>
            </a:schemeClr>
          </a:solidFill>
        </p:grpSpPr>
        <p:sp>
          <p:nvSpPr>
            <p:cNvPr id="71" name="Google Shape;71;p14"/>
            <p:cNvSpPr/>
            <p:nvPr/>
          </p:nvSpPr>
          <p:spPr>
            <a:xfrm>
              <a:off x="464625" y="3719803"/>
              <a:ext cx="6614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464400" y="3745153"/>
              <a:ext cx="6614100" cy="458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ru-RU" sz="5400" b="1" dirty="0">
                  <a:solidFill>
                    <a:srgbClr val="FFFFFF"/>
                  </a:solidFill>
                  <a:latin typeface="Segoe UI Light" panose="020B0502040204020203" pitchFamily="34" charset="0"/>
                  <a:ea typeface="PT Mono"/>
                  <a:cs typeface="Segoe UI Light" panose="020B0502040204020203" pitchFamily="34" charset="0"/>
                  <a:sym typeface="PT Mono"/>
                </a:rPr>
                <a:t>Скриншоты</a:t>
              </a:r>
              <a:endParaRPr sz="5400" b="1" dirty="0">
                <a:solidFill>
                  <a:srgbClr val="FFFFFF"/>
                </a:solidFill>
                <a:latin typeface="Bodoni MT Condensed" panose="02070606080606020203" pitchFamily="18" charset="0"/>
                <a:ea typeface="PT Mono"/>
                <a:cs typeface="Segoe UI Light" panose="020B0502040204020203" pitchFamily="34" charset="0"/>
                <a:sym typeface="PT Mono"/>
              </a:endParaRPr>
            </a:p>
          </p:txBody>
        </p:sp>
      </p:grpSp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8F484F8F-CE5D-471C-B6FF-F2FC6133108C}"/>
              </a:ext>
            </a:extLst>
          </p:cNvPr>
          <p:cNvSpPr txBox="1"/>
          <p:nvPr/>
        </p:nvSpPr>
        <p:spPr>
          <a:xfrm>
            <a:off x="13000137" y="636614"/>
            <a:ext cx="3694859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Школа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программирования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geekycats</a:t>
            </a:r>
            <a:endParaRPr sz="2600" b="1" dirty="0"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7D87ED34-8146-4159-9E6D-BAC9D299D962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94996" y="662047"/>
            <a:ext cx="1571235" cy="157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FEE0E-44A6-4132-B6AF-F94957BD66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61" t="4954" r="66897" b="36413"/>
          <a:stretch/>
        </p:blipFill>
        <p:spPr>
          <a:xfrm>
            <a:off x="740907" y="2233282"/>
            <a:ext cx="6626073" cy="8391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F5CA3-6156-4962-BA44-D898C4F0CF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11983" r="62730" b="29622"/>
          <a:stretch/>
        </p:blipFill>
        <p:spPr>
          <a:xfrm>
            <a:off x="10239529" y="2267234"/>
            <a:ext cx="6626072" cy="83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1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60934" y="636614"/>
            <a:ext cx="11972996" cy="1596668"/>
            <a:chOff x="464400" y="3719803"/>
            <a:chExt cx="6614325" cy="535500"/>
          </a:xfrm>
          <a:solidFill>
            <a:schemeClr val="accent1">
              <a:lumMod val="75000"/>
            </a:schemeClr>
          </a:solidFill>
        </p:grpSpPr>
        <p:sp>
          <p:nvSpPr>
            <p:cNvPr id="71" name="Google Shape;71;p14"/>
            <p:cNvSpPr/>
            <p:nvPr/>
          </p:nvSpPr>
          <p:spPr>
            <a:xfrm>
              <a:off x="464625" y="3719803"/>
              <a:ext cx="6614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464400" y="3745153"/>
              <a:ext cx="6614100" cy="458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ru-RU" sz="5400" b="1" dirty="0">
                  <a:solidFill>
                    <a:srgbClr val="FFFFFF"/>
                  </a:solidFill>
                  <a:latin typeface="Segoe UI Light" panose="020B0502040204020203" pitchFamily="34" charset="0"/>
                  <a:ea typeface="PT Mono"/>
                  <a:cs typeface="Segoe UI Light" panose="020B0502040204020203" pitchFamily="34" charset="0"/>
                  <a:sym typeface="PT Mono"/>
                </a:rPr>
                <a:t>Скриншоты</a:t>
              </a:r>
              <a:endParaRPr sz="5400" b="1" dirty="0">
                <a:solidFill>
                  <a:srgbClr val="FFFFFF"/>
                </a:solidFill>
                <a:latin typeface="Bodoni MT Condensed" panose="02070606080606020203" pitchFamily="18" charset="0"/>
                <a:ea typeface="PT Mono"/>
                <a:cs typeface="Segoe UI Light" panose="020B0502040204020203" pitchFamily="34" charset="0"/>
                <a:sym typeface="PT Mono"/>
              </a:endParaRPr>
            </a:p>
          </p:txBody>
        </p:sp>
      </p:grpSp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8F484F8F-CE5D-471C-B6FF-F2FC6133108C}"/>
              </a:ext>
            </a:extLst>
          </p:cNvPr>
          <p:cNvSpPr txBox="1"/>
          <p:nvPr/>
        </p:nvSpPr>
        <p:spPr>
          <a:xfrm>
            <a:off x="13000137" y="636614"/>
            <a:ext cx="3694859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Школа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программирования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geekycats</a:t>
            </a:r>
            <a:endParaRPr sz="2600" b="1" dirty="0"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7D87ED34-8146-4159-9E6D-BAC9D299D962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94996" y="662047"/>
            <a:ext cx="1571235" cy="157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8076D4-1C80-4AC8-B7B4-3ED993122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15" t="11859" r="62868" b="29252"/>
          <a:stretch/>
        </p:blipFill>
        <p:spPr>
          <a:xfrm>
            <a:off x="1993900" y="2300133"/>
            <a:ext cx="6438901" cy="8391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A16231-91E0-4BAD-AA58-76C8DA87DF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68" t="16921" r="59952" b="24437"/>
          <a:stretch/>
        </p:blipFill>
        <p:spPr>
          <a:xfrm>
            <a:off x="9702801" y="2323121"/>
            <a:ext cx="6642100" cy="83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60934" y="636614"/>
            <a:ext cx="11972996" cy="1596668"/>
            <a:chOff x="464400" y="3719803"/>
            <a:chExt cx="6614325" cy="535500"/>
          </a:xfrm>
          <a:solidFill>
            <a:schemeClr val="accent1">
              <a:lumMod val="75000"/>
            </a:schemeClr>
          </a:solidFill>
        </p:grpSpPr>
        <p:sp>
          <p:nvSpPr>
            <p:cNvPr id="71" name="Google Shape;71;p14"/>
            <p:cNvSpPr/>
            <p:nvPr/>
          </p:nvSpPr>
          <p:spPr>
            <a:xfrm>
              <a:off x="464625" y="3719803"/>
              <a:ext cx="6614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464400" y="3745153"/>
              <a:ext cx="6614100" cy="458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sz="5400" b="1" dirty="0">
                  <a:solidFill>
                    <a:srgbClr val="FFFFFF"/>
                  </a:solidFill>
                  <a:latin typeface="Segoe UI Light" panose="020B0502040204020203" pitchFamily="34" charset="0"/>
                  <a:ea typeface="PT Mono"/>
                  <a:cs typeface="Segoe UI Light" panose="020B0502040204020203" pitchFamily="34" charset="0"/>
                  <a:sym typeface="PT Mono"/>
                </a:rPr>
                <a:t>Structure of code</a:t>
              </a:r>
              <a:endParaRPr sz="5400" b="1" dirty="0">
                <a:solidFill>
                  <a:srgbClr val="FFFFFF"/>
                </a:solidFill>
                <a:latin typeface="Bodoni MT Condensed" panose="02070606080606020203" pitchFamily="18" charset="0"/>
                <a:ea typeface="PT Mono"/>
                <a:cs typeface="Segoe UI Light" panose="020B0502040204020203" pitchFamily="34" charset="0"/>
                <a:sym typeface="PT Mono"/>
              </a:endParaRPr>
            </a:p>
          </p:txBody>
        </p:sp>
      </p:grpSp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8F484F8F-CE5D-471C-B6FF-F2FC6133108C}"/>
              </a:ext>
            </a:extLst>
          </p:cNvPr>
          <p:cNvSpPr txBox="1"/>
          <p:nvPr/>
        </p:nvSpPr>
        <p:spPr>
          <a:xfrm>
            <a:off x="13000137" y="636614"/>
            <a:ext cx="3694859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Школа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программирования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geekycats</a:t>
            </a:r>
            <a:endParaRPr sz="2600" b="1" dirty="0"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5888180E-5858-47A1-9185-923721BA4B21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94996" y="662047"/>
            <a:ext cx="1571235" cy="15712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67F3B0-4796-475C-838E-B31B7201D2C6}"/>
              </a:ext>
            </a:extLst>
          </p:cNvPr>
          <p:cNvSpPr/>
          <p:nvPr/>
        </p:nvSpPr>
        <p:spPr>
          <a:xfrm>
            <a:off x="460934" y="2397799"/>
            <a:ext cx="7683499" cy="88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</a:pPr>
            <a:r>
              <a:rPr lang="ru-RU" sz="4800" b="1" dirty="0">
                <a:solidFill>
                  <a:schemeClr val="bg1">
                    <a:lumMod val="65000"/>
                  </a:schemeClr>
                </a:solidFill>
                <a:latin typeface="Montserrat"/>
                <a:ea typeface="PT Mono"/>
                <a:cs typeface="PT Mono"/>
                <a:sym typeface="Montserrat"/>
              </a:rPr>
              <a:t>Каталог</a:t>
            </a:r>
            <a:endParaRPr lang="en-US" sz="4800" b="1" dirty="0">
              <a:solidFill>
                <a:schemeClr val="bg1">
                  <a:lumMod val="65000"/>
                </a:schemeClr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243D0-CCD1-4A34-85C0-C91DBE7C4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06" t="14452" r="83216" b="54930"/>
          <a:stretch/>
        </p:blipFill>
        <p:spPr>
          <a:xfrm>
            <a:off x="7315200" y="2357587"/>
            <a:ext cx="4940299" cy="82783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744251-D834-498D-9A9B-671A684E7E92}"/>
              </a:ext>
            </a:extLst>
          </p:cNvPr>
          <p:cNvSpPr/>
          <p:nvPr/>
        </p:nvSpPr>
        <p:spPr>
          <a:xfrm>
            <a:off x="7315200" y="2357587"/>
            <a:ext cx="4940299" cy="8278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A372F6-0563-41EC-8C48-F164EDEF90B1}"/>
              </a:ext>
            </a:extLst>
          </p:cNvPr>
          <p:cNvSpPr/>
          <p:nvPr/>
        </p:nvSpPr>
        <p:spPr>
          <a:xfrm>
            <a:off x="7924801" y="3096162"/>
            <a:ext cx="3708400" cy="307603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A194DE-50C0-4FAC-A83F-1E78DDFE78AB}"/>
              </a:ext>
            </a:extLst>
          </p:cNvPr>
          <p:cNvSpPr/>
          <p:nvPr/>
        </p:nvSpPr>
        <p:spPr>
          <a:xfrm>
            <a:off x="7924800" y="6296505"/>
            <a:ext cx="4216399" cy="115839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8EC7-FADD-46BD-B836-9EE1AF5F0545}"/>
              </a:ext>
            </a:extLst>
          </p:cNvPr>
          <p:cNvSpPr/>
          <p:nvPr/>
        </p:nvSpPr>
        <p:spPr>
          <a:xfrm>
            <a:off x="8521700" y="7579205"/>
            <a:ext cx="3111501" cy="28905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3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60934" y="636614"/>
            <a:ext cx="11972996" cy="1596668"/>
            <a:chOff x="464400" y="3719803"/>
            <a:chExt cx="6614325" cy="535500"/>
          </a:xfrm>
          <a:solidFill>
            <a:schemeClr val="accent1">
              <a:lumMod val="75000"/>
            </a:schemeClr>
          </a:solidFill>
        </p:grpSpPr>
        <p:sp>
          <p:nvSpPr>
            <p:cNvPr id="71" name="Google Shape;71;p14"/>
            <p:cNvSpPr/>
            <p:nvPr/>
          </p:nvSpPr>
          <p:spPr>
            <a:xfrm>
              <a:off x="464625" y="3719803"/>
              <a:ext cx="6614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464400" y="3745153"/>
              <a:ext cx="6614100" cy="458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sz="5400" b="1" dirty="0">
                  <a:solidFill>
                    <a:srgbClr val="FFFFFF"/>
                  </a:solidFill>
                  <a:latin typeface="Segoe UI Light" panose="020B0502040204020203" pitchFamily="34" charset="0"/>
                  <a:ea typeface="PT Mono"/>
                  <a:cs typeface="Segoe UI Light" panose="020B0502040204020203" pitchFamily="34" charset="0"/>
                  <a:sym typeface="PT Mono"/>
                </a:rPr>
                <a:t>Structure of code</a:t>
              </a:r>
              <a:endParaRPr sz="5400" b="1" dirty="0">
                <a:solidFill>
                  <a:srgbClr val="FFFFFF"/>
                </a:solidFill>
                <a:latin typeface="Bodoni MT Condensed" panose="02070606080606020203" pitchFamily="18" charset="0"/>
                <a:ea typeface="PT Mono"/>
                <a:cs typeface="Segoe UI Light" panose="020B0502040204020203" pitchFamily="34" charset="0"/>
                <a:sym typeface="PT Mono"/>
              </a:endParaRPr>
            </a:p>
          </p:txBody>
        </p:sp>
      </p:grpSp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8F484F8F-CE5D-471C-B6FF-F2FC6133108C}"/>
              </a:ext>
            </a:extLst>
          </p:cNvPr>
          <p:cNvSpPr txBox="1"/>
          <p:nvPr/>
        </p:nvSpPr>
        <p:spPr>
          <a:xfrm>
            <a:off x="13000137" y="636614"/>
            <a:ext cx="3694859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Школа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программирования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geekycats</a:t>
            </a:r>
            <a:endParaRPr sz="2600" b="1" dirty="0"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5888180E-5858-47A1-9185-923721BA4B21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94996" y="662047"/>
            <a:ext cx="1571235" cy="15712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67F3B0-4796-475C-838E-B31B7201D2C6}"/>
              </a:ext>
            </a:extLst>
          </p:cNvPr>
          <p:cNvSpPr/>
          <p:nvPr/>
        </p:nvSpPr>
        <p:spPr>
          <a:xfrm>
            <a:off x="460934" y="2397799"/>
            <a:ext cx="7683499" cy="88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500"/>
              </a:spcBef>
              <a:spcAft>
                <a:spcPts val="800"/>
              </a:spcAft>
            </a:pPr>
            <a:r>
              <a:rPr lang="ru-RU" sz="4800" b="1" dirty="0">
                <a:solidFill>
                  <a:schemeClr val="bg1">
                    <a:lumMod val="65000"/>
                  </a:schemeClr>
                </a:solidFill>
                <a:latin typeface="Montserrat"/>
                <a:ea typeface="PT Mono"/>
                <a:cs typeface="PT Mono"/>
                <a:sym typeface="Montserrat"/>
              </a:rPr>
              <a:t>Константы</a:t>
            </a:r>
            <a:endParaRPr lang="en-US" sz="4800" b="1" dirty="0">
              <a:solidFill>
                <a:schemeClr val="bg1">
                  <a:lumMod val="65000"/>
                </a:schemeClr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022EF-FE8B-49EE-823B-DB2649451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20" t="9638" r="30883" b="20239"/>
          <a:stretch/>
        </p:blipFill>
        <p:spPr>
          <a:xfrm>
            <a:off x="9918700" y="2258714"/>
            <a:ext cx="6535431" cy="8425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793D72-178C-44A0-8C69-C08FF3544123}"/>
              </a:ext>
            </a:extLst>
          </p:cNvPr>
          <p:cNvSpPr/>
          <p:nvPr/>
        </p:nvSpPr>
        <p:spPr>
          <a:xfrm>
            <a:off x="9918700" y="2928615"/>
            <a:ext cx="2514823" cy="112268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0FBB0-D577-4515-B0A9-D8A1EC420757}"/>
              </a:ext>
            </a:extLst>
          </p:cNvPr>
          <p:cNvSpPr/>
          <p:nvPr/>
        </p:nvSpPr>
        <p:spPr>
          <a:xfrm>
            <a:off x="9918700" y="4271681"/>
            <a:ext cx="6438900" cy="299271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C60F2-4F19-4407-9B33-9CD6429CCB8F}"/>
              </a:ext>
            </a:extLst>
          </p:cNvPr>
          <p:cNvSpPr/>
          <p:nvPr/>
        </p:nvSpPr>
        <p:spPr>
          <a:xfrm>
            <a:off x="9966965" y="7691138"/>
            <a:ext cx="6438900" cy="2992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DDA6-CC0F-4C9D-B70C-5BD6D258FB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76" t="42724" r="85299" b="54807"/>
          <a:stretch/>
        </p:blipFill>
        <p:spPr>
          <a:xfrm>
            <a:off x="1689099" y="5345906"/>
            <a:ext cx="6045201" cy="14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60934" y="636614"/>
            <a:ext cx="11972996" cy="1596668"/>
            <a:chOff x="464400" y="3719803"/>
            <a:chExt cx="6614325" cy="535500"/>
          </a:xfrm>
          <a:solidFill>
            <a:schemeClr val="accent1">
              <a:lumMod val="75000"/>
            </a:schemeClr>
          </a:solidFill>
        </p:grpSpPr>
        <p:sp>
          <p:nvSpPr>
            <p:cNvPr id="71" name="Google Shape;71;p14"/>
            <p:cNvSpPr/>
            <p:nvPr/>
          </p:nvSpPr>
          <p:spPr>
            <a:xfrm>
              <a:off x="464625" y="3719803"/>
              <a:ext cx="6614100" cy="535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464400" y="3745153"/>
              <a:ext cx="6614100" cy="458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ru-RU" sz="5400" b="1" dirty="0">
                  <a:solidFill>
                    <a:srgbClr val="FFFFFF"/>
                  </a:solidFill>
                  <a:latin typeface="Segoe UI Light" panose="020B0502040204020203" pitchFamily="34" charset="0"/>
                  <a:ea typeface="PT Mono"/>
                  <a:cs typeface="Segoe UI Light" panose="020B0502040204020203" pitchFamily="34" charset="0"/>
                  <a:sym typeface="PT Mono"/>
                </a:rPr>
                <a:t>Планы</a:t>
              </a:r>
              <a:endParaRPr sz="5400" b="1" dirty="0">
                <a:solidFill>
                  <a:srgbClr val="FFFFFF"/>
                </a:solidFill>
                <a:latin typeface="Bodoni MT Condensed" panose="02070606080606020203" pitchFamily="18" charset="0"/>
                <a:ea typeface="PT Mono"/>
                <a:cs typeface="Segoe UI Light" panose="020B0502040204020203" pitchFamily="34" charset="0"/>
                <a:sym typeface="PT Mono"/>
              </a:endParaRPr>
            </a:p>
          </p:txBody>
        </p:sp>
      </p:grpSp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8F484F8F-CE5D-471C-B6FF-F2FC6133108C}"/>
              </a:ext>
            </a:extLst>
          </p:cNvPr>
          <p:cNvSpPr txBox="1"/>
          <p:nvPr/>
        </p:nvSpPr>
        <p:spPr>
          <a:xfrm>
            <a:off x="13000137" y="636614"/>
            <a:ext cx="3694859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Школа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программирования </a:t>
            </a:r>
          </a:p>
          <a:p>
            <a:r>
              <a:rPr lang="ru" sz="2600" b="1" dirty="0">
                <a:latin typeface="PT Mono"/>
                <a:ea typeface="PT Mono"/>
                <a:cs typeface="PT Mono"/>
                <a:sym typeface="PT Mono"/>
              </a:rPr>
              <a:t>geekycats</a:t>
            </a:r>
            <a:endParaRPr sz="2600" b="1" dirty="0"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0FAEB2E7-A5E8-4D1D-8B41-4C4C57643389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94996" y="662047"/>
            <a:ext cx="1571235" cy="1571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4368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95</Words>
  <Application>Microsoft Office PowerPoint</Application>
  <PresentationFormat>Custom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PT Mono</vt:lpstr>
      <vt:lpstr>Montserrat</vt:lpstr>
      <vt:lpstr>Segoe UI Light</vt:lpstr>
      <vt:lpstr>Arial</vt:lpstr>
      <vt:lpstr>Bodoni MT Condensed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Keni0k</dc:creator>
  <cp:lastModifiedBy>Tukmachev Grigory</cp:lastModifiedBy>
  <cp:revision>11</cp:revision>
  <dcterms:modified xsi:type="dcterms:W3CDTF">2020-05-25T12:51:30Z</dcterms:modified>
</cp:coreProperties>
</file>