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7">
          <p15:clr>
            <a:srgbClr val="9AA0A6"/>
          </p15:clr>
        </p15:guide>
        <p15:guide id="2" orient="horz" pos="2356">
          <p15:clr>
            <a:srgbClr val="9AA0A6"/>
          </p15:clr>
        </p15:guide>
        <p15:guide id="3" orient="horz" pos="3005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09QZst3a2CoyjIaytwapikTlf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6D1D9-ACFC-4F51-BD76-7296D2EADF29}" v="6" dt="2025-02-01T21:19:5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72" y="120"/>
      </p:cViewPr>
      <p:guideLst>
        <p:guide pos="397"/>
        <p:guide orient="horz" pos="2356"/>
        <p:guide orient="horz" pos="30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Klimov" userId="b3acd5fa2bde1b0a" providerId="LiveId" clId="{A606D1D9-ACFC-4F51-BD76-7296D2EADF29}"/>
    <pc:docChg chg="undo custSel addSld delSld modSld modMainMaster">
      <pc:chgData name="Andrey Klimov" userId="b3acd5fa2bde1b0a" providerId="LiveId" clId="{A606D1D9-ACFC-4F51-BD76-7296D2EADF29}" dt="2025-02-01T21:29:23.791" v="88" actId="26606"/>
      <pc:docMkLst>
        <pc:docMk/>
      </pc:docMkLst>
      <pc:sldChg chg="delSp modSp mod modNotes">
        <pc:chgData name="Andrey Klimov" userId="b3acd5fa2bde1b0a" providerId="LiveId" clId="{A606D1D9-ACFC-4F51-BD76-7296D2EADF29}" dt="2025-02-01T21:22:03.152" v="24" actId="14100"/>
        <pc:sldMkLst>
          <pc:docMk/>
          <pc:sldMk cId="0" sldId="256"/>
        </pc:sldMkLst>
        <pc:spChg chg="mod">
          <ac:chgData name="Andrey Klimov" userId="b3acd5fa2bde1b0a" providerId="LiveId" clId="{A606D1D9-ACFC-4F51-BD76-7296D2EADF29}" dt="2025-02-01T21:21:59.420" v="23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1:54.338" v="22" actId="14100"/>
          <ac:spMkLst>
            <pc:docMk/>
            <pc:sldMk cId="0" sldId="256"/>
            <ac:spMk id="24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2:03.152" v="24" actId="14100"/>
          <ac:spMkLst>
            <pc:docMk/>
            <pc:sldMk cId="0" sldId="256"/>
            <ac:spMk id="28" creationId="{00000000-0000-0000-0000-000000000000}"/>
          </ac:spMkLst>
        </pc:spChg>
        <pc:picChg chg="del">
          <ac:chgData name="Andrey Klimov" userId="b3acd5fa2bde1b0a" providerId="LiveId" clId="{A606D1D9-ACFC-4F51-BD76-7296D2EADF29}" dt="2025-02-01T21:21:42.970" v="20" actId="478"/>
          <ac:picMkLst>
            <pc:docMk/>
            <pc:sldMk cId="0" sldId="256"/>
            <ac:picMk id="23" creationId="{00000000-0000-0000-0000-000000000000}"/>
          </ac:picMkLst>
        </pc:picChg>
      </pc:sldChg>
      <pc:sldChg chg="modSp mod setBg">
        <pc:chgData name="Andrey Klimov" userId="b3acd5fa2bde1b0a" providerId="LiveId" clId="{A606D1D9-ACFC-4F51-BD76-7296D2EADF29}" dt="2025-02-01T21:22:12.686" v="25" actId="14100"/>
        <pc:sldMkLst>
          <pc:docMk/>
          <pc:sldMk cId="0" sldId="257"/>
        </pc:sldMkLst>
        <pc:spChg chg="mod">
          <ac:chgData name="Andrey Klimov" userId="b3acd5fa2bde1b0a" providerId="LiveId" clId="{A606D1D9-ACFC-4F51-BD76-7296D2EADF29}" dt="2025-02-01T21:22:12.686" v="25" actId="14100"/>
          <ac:spMkLst>
            <pc:docMk/>
            <pc:sldMk cId="0" sldId="257"/>
            <ac:spMk id="34" creationId="{00000000-0000-0000-0000-000000000000}"/>
          </ac:spMkLst>
        </pc:spChg>
      </pc:sldChg>
      <pc:sldChg chg="addSp delSp modSp mod setBg modNotes">
        <pc:chgData name="Andrey Klimov" userId="b3acd5fa2bde1b0a" providerId="LiveId" clId="{A606D1D9-ACFC-4F51-BD76-7296D2EADF29}" dt="2025-02-01T21:19:58.346" v="8"/>
        <pc:sldMkLst>
          <pc:docMk/>
          <pc:sldMk cId="0" sldId="258"/>
        </pc:sldMkLst>
        <pc:spChg chg="add del">
          <ac:chgData name="Andrey Klimov" userId="b3acd5fa2bde1b0a" providerId="LiveId" clId="{A606D1D9-ACFC-4F51-BD76-7296D2EADF29}" dt="2025-02-01T21:19:05.297" v="4" actId="26606"/>
          <ac:spMkLst>
            <pc:docMk/>
            <pc:sldMk cId="0" sldId="258"/>
            <ac:spMk id="56" creationId="{85C2136B-77EC-41E9-BDB6-58A4AE1429B7}"/>
          </ac:spMkLst>
        </pc:spChg>
        <pc:spChg chg="add del">
          <ac:chgData name="Andrey Klimov" userId="b3acd5fa2bde1b0a" providerId="LiveId" clId="{A606D1D9-ACFC-4F51-BD76-7296D2EADF29}" dt="2025-02-01T21:19:05.297" v="4" actId="26606"/>
          <ac:spMkLst>
            <pc:docMk/>
            <pc:sldMk cId="0" sldId="258"/>
            <ac:spMk id="62" creationId="{7FBCF2A6-1F18-4B68-B5D2-5B763ED4159A}"/>
          </ac:spMkLst>
        </pc:spChg>
        <pc:spChg chg="add del">
          <ac:chgData name="Andrey Klimov" userId="b3acd5fa2bde1b0a" providerId="LiveId" clId="{A606D1D9-ACFC-4F51-BD76-7296D2EADF29}" dt="2025-02-01T21:19:05.297" v="4" actId="26606"/>
          <ac:spMkLst>
            <pc:docMk/>
            <pc:sldMk cId="0" sldId="258"/>
            <ac:spMk id="64" creationId="{FF3A27FB-A693-4A75-951E-0C77CD98F032}"/>
          </ac:spMkLst>
        </pc:spChg>
        <pc:spChg chg="add del">
          <ac:chgData name="Andrey Klimov" userId="b3acd5fa2bde1b0a" providerId="LiveId" clId="{A606D1D9-ACFC-4F51-BD76-7296D2EADF29}" dt="2025-02-01T21:19:08.201" v="6" actId="26606"/>
          <ac:spMkLst>
            <pc:docMk/>
            <pc:sldMk cId="0" sldId="258"/>
            <ac:spMk id="69" creationId="{7941F9B1-B01B-4A84-89D9-B169AEB4E456}"/>
          </ac:spMkLst>
        </pc:spChg>
        <pc:spChg chg="add del">
          <ac:chgData name="Andrey Klimov" userId="b3acd5fa2bde1b0a" providerId="LiveId" clId="{A606D1D9-ACFC-4F51-BD76-7296D2EADF29}" dt="2025-02-01T21:19:08.201" v="6" actId="26606"/>
          <ac:spMkLst>
            <pc:docMk/>
            <pc:sldMk cId="0" sldId="258"/>
            <ac:spMk id="78" creationId="{03E8462A-FEBA-4848-81CC-3F8DA3E477BE}"/>
          </ac:spMkLst>
        </pc:spChg>
        <pc:spChg chg="add">
          <ac:chgData name="Andrey Klimov" userId="b3acd5fa2bde1b0a" providerId="LiveId" clId="{A606D1D9-ACFC-4F51-BD76-7296D2EADF29}" dt="2025-02-01T21:19:08.230" v="7" actId="26606"/>
          <ac:spMkLst>
            <pc:docMk/>
            <pc:sldMk cId="0" sldId="258"/>
            <ac:spMk id="85" creationId="{21029ED5-F105-4DD2-99C8-1E4422817978}"/>
          </ac:spMkLst>
        </pc:spChg>
        <pc:spChg chg="add">
          <ac:chgData name="Andrey Klimov" userId="b3acd5fa2bde1b0a" providerId="LiveId" clId="{A606D1D9-ACFC-4F51-BD76-7296D2EADF29}" dt="2025-02-01T21:19:08.230" v="7" actId="26606"/>
          <ac:spMkLst>
            <pc:docMk/>
            <pc:sldMk cId="0" sldId="258"/>
            <ac:spMk id="95" creationId="{5C9652B3-A450-4ED6-8FBF-F536BA60B4D8}"/>
          </ac:spMkLst>
        </pc:spChg>
        <pc:grpChg chg="add del">
          <ac:chgData name="Andrey Klimov" userId="b3acd5fa2bde1b0a" providerId="LiveId" clId="{A606D1D9-ACFC-4F51-BD76-7296D2EADF29}" dt="2025-02-01T21:19:05.297" v="4" actId="26606"/>
          <ac:grpSpMkLst>
            <pc:docMk/>
            <pc:sldMk cId="0" sldId="258"/>
            <ac:grpSpMk id="44" creationId="{DDE8DE2B-61C1-46D5-BEB8-521321C182C4}"/>
          </ac:grpSpMkLst>
        </pc:grpChg>
        <pc:grpChg chg="add del">
          <ac:chgData name="Andrey Klimov" userId="b3acd5fa2bde1b0a" providerId="LiveId" clId="{A606D1D9-ACFC-4F51-BD76-7296D2EADF29}" dt="2025-02-01T21:19:08.201" v="6" actId="26606"/>
          <ac:grpSpMkLst>
            <pc:docMk/>
            <pc:sldMk cId="0" sldId="258"/>
            <ac:grpSpMk id="68" creationId="{609316A9-990D-4EC3-A671-70EE5C1493A4}"/>
          </ac:grpSpMkLst>
        </pc:grpChg>
        <pc:grpChg chg="add del">
          <ac:chgData name="Andrey Klimov" userId="b3acd5fa2bde1b0a" providerId="LiveId" clId="{A606D1D9-ACFC-4F51-BD76-7296D2EADF29}" dt="2025-02-01T21:19:08.201" v="6" actId="26606"/>
          <ac:grpSpMkLst>
            <pc:docMk/>
            <pc:sldMk cId="0" sldId="258"/>
            <ac:grpSpMk id="79" creationId="{2109F83F-40FE-4DB3-84CC-09FB3340D06D}"/>
          </ac:grpSpMkLst>
        </pc:grpChg>
        <pc:grpChg chg="add">
          <ac:chgData name="Andrey Klimov" userId="b3acd5fa2bde1b0a" providerId="LiveId" clId="{A606D1D9-ACFC-4F51-BD76-7296D2EADF29}" dt="2025-02-01T21:19:08.230" v="7" actId="26606"/>
          <ac:grpSpMkLst>
            <pc:docMk/>
            <pc:sldMk cId="0" sldId="258"/>
            <ac:grpSpMk id="84" creationId="{DDE8DE2B-61C1-46D5-BEB8-521321C182C4}"/>
          </ac:grpSpMkLst>
        </pc:grpChg>
        <pc:grpChg chg="add">
          <ac:chgData name="Andrey Klimov" userId="b3acd5fa2bde1b0a" providerId="LiveId" clId="{A606D1D9-ACFC-4F51-BD76-7296D2EADF29}" dt="2025-02-01T21:19:08.230" v="7" actId="26606"/>
          <ac:grpSpMkLst>
            <pc:docMk/>
            <pc:sldMk cId="0" sldId="258"/>
            <ac:grpSpMk id="86" creationId="{2D621E68-BF28-4A1C-B1A2-4E55E139E79A}"/>
          </ac:grpSpMkLst>
        </pc:grpChg>
        <pc:picChg chg="mod">
          <ac:chgData name="Andrey Klimov" userId="b3acd5fa2bde1b0a" providerId="LiveId" clId="{A606D1D9-ACFC-4F51-BD76-7296D2EADF29}" dt="2025-02-01T21:19:08.230" v="7" actId="26606"/>
          <ac:picMkLst>
            <pc:docMk/>
            <pc:sldMk cId="0" sldId="258"/>
            <ac:picMk id="39" creationId="{00000000-0000-0000-0000-000000000000}"/>
          </ac:picMkLst>
        </pc:picChg>
        <pc:cxnChg chg="add del">
          <ac:chgData name="Andrey Klimov" userId="b3acd5fa2bde1b0a" providerId="LiveId" clId="{A606D1D9-ACFC-4F51-BD76-7296D2EADF29}" dt="2025-02-01T21:19:05.297" v="4" actId="26606"/>
          <ac:cxnSpMkLst>
            <pc:docMk/>
            <pc:sldMk cId="0" sldId="258"/>
            <ac:cxnSpMk id="58" creationId="{E55891F3-A5E2-4418-8950-25FA2B731209}"/>
          </ac:cxnSpMkLst>
        </pc:cxnChg>
        <pc:cxnChg chg="add del">
          <ac:chgData name="Andrey Klimov" userId="b3acd5fa2bde1b0a" providerId="LiveId" clId="{A606D1D9-ACFC-4F51-BD76-7296D2EADF29}" dt="2025-02-01T21:19:05.297" v="4" actId="26606"/>
          <ac:cxnSpMkLst>
            <pc:docMk/>
            <pc:sldMk cId="0" sldId="258"/>
            <ac:cxnSpMk id="60" creationId="{FB1FCEB1-A7E1-417C-A7EF-AA30D5A0859F}"/>
          </ac:cxnSpMkLst>
        </pc:cxnChg>
      </pc:sldChg>
      <pc:sldChg chg="modSp mod modNotes">
        <pc:chgData name="Andrey Klimov" userId="b3acd5fa2bde1b0a" providerId="LiveId" clId="{A606D1D9-ACFC-4F51-BD76-7296D2EADF29}" dt="2025-02-01T21:23:48.418" v="35" actId="1076"/>
        <pc:sldMkLst>
          <pc:docMk/>
          <pc:sldMk cId="0" sldId="259"/>
        </pc:sldMkLst>
        <pc:spChg chg="mod">
          <ac:chgData name="Andrey Klimov" userId="b3acd5fa2bde1b0a" providerId="LiveId" clId="{A606D1D9-ACFC-4F51-BD76-7296D2EADF29}" dt="2025-02-01T21:23:38.414" v="33" actId="1076"/>
          <ac:spMkLst>
            <pc:docMk/>
            <pc:sldMk cId="0" sldId="259"/>
            <ac:spMk id="44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3:42.539" v="34" actId="1076"/>
          <ac:spMkLst>
            <pc:docMk/>
            <pc:sldMk cId="0" sldId="259"/>
            <ac:spMk id="45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2:51.818" v="27" actId="1076"/>
          <ac:spMkLst>
            <pc:docMk/>
            <pc:sldMk cId="0" sldId="259"/>
            <ac:spMk id="46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3:08.858" v="29" actId="1076"/>
          <ac:spMkLst>
            <pc:docMk/>
            <pc:sldMk cId="0" sldId="259"/>
            <ac:spMk id="47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3:48.418" v="35" actId="1076"/>
          <ac:spMkLst>
            <pc:docMk/>
            <pc:sldMk cId="0" sldId="259"/>
            <ac:spMk id="48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3:24.180" v="31" actId="1076"/>
          <ac:spMkLst>
            <pc:docMk/>
            <pc:sldMk cId="0" sldId="259"/>
            <ac:spMk id="49" creationId="{00000000-0000-0000-0000-000000000000}"/>
          </ac:spMkLst>
        </pc:spChg>
      </pc:sldChg>
      <pc:sldChg chg="modSp mod setBg">
        <pc:chgData name="Andrey Klimov" userId="b3acd5fa2bde1b0a" providerId="LiveId" clId="{A606D1D9-ACFC-4F51-BD76-7296D2EADF29}" dt="2025-02-01T21:24:42.010" v="42" actId="14100"/>
        <pc:sldMkLst>
          <pc:docMk/>
          <pc:sldMk cId="0" sldId="260"/>
        </pc:sldMkLst>
        <pc:spChg chg="mod">
          <ac:chgData name="Andrey Klimov" userId="b3acd5fa2bde1b0a" providerId="LiveId" clId="{A606D1D9-ACFC-4F51-BD76-7296D2EADF29}" dt="2025-02-01T21:24:11.762" v="38" actId="14100"/>
          <ac:spMkLst>
            <pc:docMk/>
            <pc:sldMk cId="0" sldId="260"/>
            <ac:spMk id="54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4:42.010" v="42" actId="14100"/>
          <ac:spMkLst>
            <pc:docMk/>
            <pc:sldMk cId="0" sldId="260"/>
            <ac:spMk id="56" creationId="{00000000-0000-0000-0000-000000000000}"/>
          </ac:spMkLst>
        </pc:spChg>
        <pc:spChg chg="mod">
          <ac:chgData name="Andrey Klimov" userId="b3acd5fa2bde1b0a" providerId="LiveId" clId="{A606D1D9-ACFC-4F51-BD76-7296D2EADF29}" dt="2025-02-01T21:24:26.545" v="39" actId="1076"/>
          <ac:spMkLst>
            <pc:docMk/>
            <pc:sldMk cId="0" sldId="260"/>
            <ac:spMk id="57" creationId="{00000000-0000-0000-0000-000000000000}"/>
          </ac:spMkLst>
        </pc:spChg>
        <pc:picChg chg="mod">
          <ac:chgData name="Andrey Klimov" userId="b3acd5fa2bde1b0a" providerId="LiveId" clId="{A606D1D9-ACFC-4F51-BD76-7296D2EADF29}" dt="2025-02-01T21:24:03.401" v="36" actId="1076"/>
          <ac:picMkLst>
            <pc:docMk/>
            <pc:sldMk cId="0" sldId="260"/>
            <ac:picMk id="55" creationId="{00000000-0000-0000-0000-000000000000}"/>
          </ac:picMkLst>
        </pc:picChg>
      </pc:sldChg>
      <pc:sldChg chg="setBg">
        <pc:chgData name="Andrey Klimov" userId="b3acd5fa2bde1b0a" providerId="LiveId" clId="{A606D1D9-ACFC-4F51-BD76-7296D2EADF29}" dt="2025-02-01T21:19:58.346" v="8"/>
        <pc:sldMkLst>
          <pc:docMk/>
          <pc:sldMk cId="0" sldId="261"/>
        </pc:sldMkLst>
      </pc:sldChg>
      <pc:sldChg chg="addSp delSp modSp mod setBg modNotes">
        <pc:chgData name="Andrey Klimov" userId="b3acd5fa2bde1b0a" providerId="LiveId" clId="{A606D1D9-ACFC-4F51-BD76-7296D2EADF29}" dt="2025-02-01T21:26:43.522" v="63" actId="14100"/>
        <pc:sldMkLst>
          <pc:docMk/>
          <pc:sldMk cId="0" sldId="262"/>
        </pc:sldMkLst>
        <pc:spChg chg="add del">
          <ac:chgData name="Andrey Klimov" userId="b3acd5fa2bde1b0a" providerId="LiveId" clId="{A606D1D9-ACFC-4F51-BD76-7296D2EADF29}" dt="2025-02-01T21:26:19.557" v="53" actId="26606"/>
          <ac:spMkLst>
            <pc:docMk/>
            <pc:sldMk cId="0" sldId="262"/>
            <ac:spMk id="84" creationId="{41DC778F-EF1A-4C1B-B1AD-BA37A74E5DD7}"/>
          </ac:spMkLst>
        </pc:spChg>
        <pc:spChg chg="add del">
          <ac:chgData name="Andrey Klimov" userId="b3acd5fa2bde1b0a" providerId="LiveId" clId="{A606D1D9-ACFC-4F51-BD76-7296D2EADF29}" dt="2025-02-01T21:26:19.557" v="53" actId="26606"/>
          <ac:spMkLst>
            <pc:docMk/>
            <pc:sldMk cId="0" sldId="262"/>
            <ac:spMk id="86" creationId="{613FCDB4-670C-4568-96EE-093382A9E682}"/>
          </ac:spMkLst>
        </pc:spChg>
        <pc:spChg chg="add del">
          <ac:chgData name="Andrey Klimov" userId="b3acd5fa2bde1b0a" providerId="LiveId" clId="{A606D1D9-ACFC-4F51-BD76-7296D2EADF29}" dt="2025-02-01T21:26:33.975" v="61" actId="26606"/>
          <ac:spMkLst>
            <pc:docMk/>
            <pc:sldMk cId="0" sldId="262"/>
            <ac:spMk id="97" creationId="{7941F9B1-B01B-4A84-89D9-B169AEB4E456}"/>
          </ac:spMkLst>
        </pc:spChg>
        <pc:spChg chg="add del">
          <ac:chgData name="Andrey Klimov" userId="b3acd5fa2bde1b0a" providerId="LiveId" clId="{A606D1D9-ACFC-4F51-BD76-7296D2EADF29}" dt="2025-02-01T21:26:23.419" v="57" actId="26606"/>
          <ac:spMkLst>
            <pc:docMk/>
            <pc:sldMk cId="0" sldId="262"/>
            <ac:spMk id="99" creationId="{41DC778F-EF1A-4C1B-B1AD-BA37A74E5DD7}"/>
          </ac:spMkLst>
        </pc:spChg>
        <pc:spChg chg="add del">
          <ac:chgData name="Andrey Klimov" userId="b3acd5fa2bde1b0a" providerId="LiveId" clId="{A606D1D9-ACFC-4F51-BD76-7296D2EADF29}" dt="2025-02-01T21:26:23.419" v="57" actId="26606"/>
          <ac:spMkLst>
            <pc:docMk/>
            <pc:sldMk cId="0" sldId="262"/>
            <ac:spMk id="100" creationId="{613FCDB4-670C-4568-96EE-093382A9E682}"/>
          </ac:spMkLst>
        </pc:spChg>
        <pc:spChg chg="add del">
          <ac:chgData name="Andrey Klimov" userId="b3acd5fa2bde1b0a" providerId="LiveId" clId="{A606D1D9-ACFC-4F51-BD76-7296D2EADF29}" dt="2025-02-01T21:26:33.975" v="61" actId="26606"/>
          <ac:spMkLst>
            <pc:docMk/>
            <pc:sldMk cId="0" sldId="262"/>
            <ac:spMk id="113" creationId="{03E8462A-FEBA-4848-81CC-3F8DA3E477BE}"/>
          </ac:spMkLst>
        </pc:spChg>
        <pc:grpChg chg="add del">
          <ac:chgData name="Andrey Klimov" userId="b3acd5fa2bde1b0a" providerId="LiveId" clId="{A606D1D9-ACFC-4F51-BD76-7296D2EADF29}" dt="2025-02-01T21:26:19.557" v="53" actId="26606"/>
          <ac:grpSpMkLst>
            <pc:docMk/>
            <pc:sldMk cId="0" sldId="262"/>
            <ac:grpSpMk id="72" creationId="{0565C35A-C6FA-4269-822E-6DB5B9C48882}"/>
          </ac:grpSpMkLst>
        </pc:grpChg>
        <pc:grpChg chg="add del">
          <ac:chgData name="Andrey Klimov" userId="b3acd5fa2bde1b0a" providerId="LiveId" clId="{A606D1D9-ACFC-4F51-BD76-7296D2EADF29}" dt="2025-02-01T21:26:20.619" v="55" actId="26606"/>
          <ac:grpSpMkLst>
            <pc:docMk/>
            <pc:sldMk cId="0" sldId="262"/>
            <ac:grpSpMk id="88" creationId="{0DAF8575-DDD0-43E3-95E0-CF812F06AFED}"/>
          </ac:grpSpMkLst>
        </pc:grpChg>
        <pc:grpChg chg="add del">
          <ac:chgData name="Andrey Klimov" userId="b3acd5fa2bde1b0a" providerId="LiveId" clId="{A606D1D9-ACFC-4F51-BD76-7296D2EADF29}" dt="2025-02-01T21:26:23.419" v="57" actId="26606"/>
          <ac:grpSpMkLst>
            <pc:docMk/>
            <pc:sldMk cId="0" sldId="262"/>
            <ac:grpSpMk id="98" creationId="{0565C35A-C6FA-4269-822E-6DB5B9C48882}"/>
          </ac:grpSpMkLst>
        </pc:grpChg>
        <pc:grpChg chg="add del">
          <ac:chgData name="Andrey Klimov" userId="b3acd5fa2bde1b0a" providerId="LiveId" clId="{A606D1D9-ACFC-4F51-BD76-7296D2EADF29}" dt="2025-02-01T21:26:31.785" v="59" actId="26606"/>
          <ac:grpSpMkLst>
            <pc:docMk/>
            <pc:sldMk cId="0" sldId="262"/>
            <ac:grpSpMk id="102" creationId="{5F054EF5-EFE6-45A2-834C-0F0931F39F1E}"/>
          </ac:grpSpMkLst>
        </pc:grpChg>
        <pc:grpChg chg="add del">
          <ac:chgData name="Andrey Klimov" userId="b3acd5fa2bde1b0a" providerId="LiveId" clId="{A606D1D9-ACFC-4F51-BD76-7296D2EADF29}" dt="2025-02-01T21:26:33.975" v="61" actId="26606"/>
          <ac:grpSpMkLst>
            <pc:docMk/>
            <pc:sldMk cId="0" sldId="262"/>
            <ac:grpSpMk id="112" creationId="{609316A9-990D-4EC3-A671-70EE5C1493A4}"/>
          </ac:grpSpMkLst>
        </pc:grpChg>
        <pc:grpChg chg="add del">
          <ac:chgData name="Andrey Klimov" userId="b3acd5fa2bde1b0a" providerId="LiveId" clId="{A606D1D9-ACFC-4F51-BD76-7296D2EADF29}" dt="2025-02-01T21:26:33.975" v="61" actId="26606"/>
          <ac:grpSpMkLst>
            <pc:docMk/>
            <pc:sldMk cId="0" sldId="262"/>
            <ac:grpSpMk id="114" creationId="{2109F83F-40FE-4DB3-84CC-09FB3340D06D}"/>
          </ac:grpSpMkLst>
        </pc:grpChg>
        <pc:grpChg chg="add">
          <ac:chgData name="Andrey Klimov" userId="b3acd5fa2bde1b0a" providerId="LiveId" clId="{A606D1D9-ACFC-4F51-BD76-7296D2EADF29}" dt="2025-02-01T21:26:33.993" v="62" actId="26606"/>
          <ac:grpSpMkLst>
            <pc:docMk/>
            <pc:sldMk cId="0" sldId="262"/>
            <ac:grpSpMk id="117" creationId="{5F054EF5-EFE6-45A2-834C-0F0931F39F1E}"/>
          </ac:grpSpMkLst>
        </pc:grpChg>
        <pc:picChg chg="mod">
          <ac:chgData name="Andrey Klimov" userId="b3acd5fa2bde1b0a" providerId="LiveId" clId="{A606D1D9-ACFC-4F51-BD76-7296D2EADF29}" dt="2025-02-01T21:26:43.522" v="63" actId="14100"/>
          <ac:picMkLst>
            <pc:docMk/>
            <pc:sldMk cId="0" sldId="262"/>
            <ac:picMk id="67" creationId="{00000000-0000-0000-0000-000000000000}"/>
          </ac:picMkLst>
        </pc:picChg>
      </pc:sldChg>
      <pc:sldChg chg="addSp modSp mod setBg modNotes">
        <pc:chgData name="Andrey Klimov" userId="b3acd5fa2bde1b0a" providerId="LiveId" clId="{A606D1D9-ACFC-4F51-BD76-7296D2EADF29}" dt="2025-02-01T21:27:07.481" v="67" actId="14100"/>
        <pc:sldMkLst>
          <pc:docMk/>
          <pc:sldMk cId="0" sldId="263"/>
        </pc:sldMkLst>
        <pc:grpChg chg="add">
          <ac:chgData name="Andrey Klimov" userId="b3acd5fa2bde1b0a" providerId="LiveId" clId="{A606D1D9-ACFC-4F51-BD76-7296D2EADF29}" dt="2025-02-01T21:26:53.511" v="64" actId="26606"/>
          <ac:grpSpMkLst>
            <pc:docMk/>
            <pc:sldMk cId="0" sldId="263"/>
            <ac:grpSpMk id="77" creationId="{5F054EF5-EFE6-45A2-834C-0F0931F39F1E}"/>
          </ac:grpSpMkLst>
        </pc:grpChg>
        <pc:picChg chg="mod">
          <ac:chgData name="Andrey Klimov" userId="b3acd5fa2bde1b0a" providerId="LiveId" clId="{A606D1D9-ACFC-4F51-BD76-7296D2EADF29}" dt="2025-02-01T21:27:07.481" v="67" actId="14100"/>
          <ac:picMkLst>
            <pc:docMk/>
            <pc:sldMk cId="0" sldId="263"/>
            <ac:picMk id="72" creationId="{00000000-0000-0000-0000-000000000000}"/>
          </ac:picMkLst>
        </pc:picChg>
      </pc:sldChg>
      <pc:sldChg chg="modSp mod setBg">
        <pc:chgData name="Andrey Klimov" userId="b3acd5fa2bde1b0a" providerId="LiveId" clId="{A606D1D9-ACFC-4F51-BD76-7296D2EADF29}" dt="2025-02-01T21:27:30.938" v="69" actId="1076"/>
        <pc:sldMkLst>
          <pc:docMk/>
          <pc:sldMk cId="0" sldId="264"/>
        </pc:sldMkLst>
        <pc:spChg chg="mod">
          <ac:chgData name="Andrey Klimov" userId="b3acd5fa2bde1b0a" providerId="LiveId" clId="{A606D1D9-ACFC-4F51-BD76-7296D2EADF29}" dt="2025-02-01T21:27:30.938" v="69" actId="1076"/>
          <ac:spMkLst>
            <pc:docMk/>
            <pc:sldMk cId="0" sldId="264"/>
            <ac:spMk id="77" creationId="{00000000-0000-0000-0000-000000000000}"/>
          </ac:spMkLst>
        </pc:spChg>
        <pc:picChg chg="mod">
          <ac:chgData name="Andrey Klimov" userId="b3acd5fa2bde1b0a" providerId="LiveId" clId="{A606D1D9-ACFC-4F51-BD76-7296D2EADF29}" dt="2025-02-01T21:27:25.734" v="68" actId="14100"/>
          <ac:picMkLst>
            <pc:docMk/>
            <pc:sldMk cId="0" sldId="264"/>
            <ac:picMk id="78" creationId="{00000000-0000-0000-0000-000000000000}"/>
          </ac:picMkLst>
        </pc:picChg>
      </pc:sldChg>
      <pc:sldChg chg="modSp mod setBg">
        <pc:chgData name="Andrey Klimov" userId="b3acd5fa2bde1b0a" providerId="LiveId" clId="{A606D1D9-ACFC-4F51-BD76-7296D2EADF29}" dt="2025-02-01T21:27:51.363" v="72" actId="1076"/>
        <pc:sldMkLst>
          <pc:docMk/>
          <pc:sldMk cId="0" sldId="265"/>
        </pc:sldMkLst>
        <pc:spChg chg="mod">
          <ac:chgData name="Andrey Klimov" userId="b3acd5fa2bde1b0a" providerId="LiveId" clId="{A606D1D9-ACFC-4F51-BD76-7296D2EADF29}" dt="2025-02-01T21:27:51.363" v="72" actId="1076"/>
          <ac:spMkLst>
            <pc:docMk/>
            <pc:sldMk cId="0" sldId="265"/>
            <ac:spMk id="83" creationId="{00000000-0000-0000-0000-000000000000}"/>
          </ac:spMkLst>
        </pc:spChg>
        <pc:picChg chg="mod">
          <ac:chgData name="Andrey Klimov" userId="b3acd5fa2bde1b0a" providerId="LiveId" clId="{A606D1D9-ACFC-4F51-BD76-7296D2EADF29}" dt="2025-02-01T21:27:41.351" v="70" actId="14100"/>
          <ac:picMkLst>
            <pc:docMk/>
            <pc:sldMk cId="0" sldId="265"/>
            <ac:picMk id="84" creationId="{00000000-0000-0000-0000-000000000000}"/>
          </ac:picMkLst>
        </pc:picChg>
      </pc:sldChg>
      <pc:sldChg chg="modSp mod modNotes">
        <pc:chgData name="Andrey Klimov" userId="b3acd5fa2bde1b0a" providerId="LiveId" clId="{A606D1D9-ACFC-4F51-BD76-7296D2EADF29}" dt="2025-02-01T21:28:20.314" v="77" actId="1076"/>
        <pc:sldMkLst>
          <pc:docMk/>
          <pc:sldMk cId="0" sldId="266"/>
        </pc:sldMkLst>
        <pc:spChg chg="mod">
          <ac:chgData name="Andrey Klimov" userId="b3acd5fa2bde1b0a" providerId="LiveId" clId="{A606D1D9-ACFC-4F51-BD76-7296D2EADF29}" dt="2025-02-01T21:28:20.314" v="77" actId="1076"/>
          <ac:spMkLst>
            <pc:docMk/>
            <pc:sldMk cId="0" sldId="266"/>
            <ac:spMk id="90" creationId="{00000000-0000-0000-0000-000000000000}"/>
          </ac:spMkLst>
        </pc:spChg>
        <pc:picChg chg="mod">
          <ac:chgData name="Andrey Klimov" userId="b3acd5fa2bde1b0a" providerId="LiveId" clId="{A606D1D9-ACFC-4F51-BD76-7296D2EADF29}" dt="2025-02-01T21:28:08.399" v="75" actId="1076"/>
          <ac:picMkLst>
            <pc:docMk/>
            <pc:sldMk cId="0" sldId="266"/>
            <ac:picMk id="89" creationId="{00000000-0000-0000-0000-000000000000}"/>
          </ac:picMkLst>
        </pc:picChg>
      </pc:sldChg>
      <pc:sldChg chg="modSp mod modNotes">
        <pc:chgData name="Andrey Klimov" userId="b3acd5fa2bde1b0a" providerId="LiveId" clId="{A606D1D9-ACFC-4F51-BD76-7296D2EADF29}" dt="2025-02-01T21:28:43.112" v="80" actId="1076"/>
        <pc:sldMkLst>
          <pc:docMk/>
          <pc:sldMk cId="0" sldId="267"/>
        </pc:sldMkLst>
        <pc:picChg chg="mod">
          <ac:chgData name="Andrey Klimov" userId="b3acd5fa2bde1b0a" providerId="LiveId" clId="{A606D1D9-ACFC-4F51-BD76-7296D2EADF29}" dt="2025-02-01T21:28:43.112" v="80" actId="1076"/>
          <ac:picMkLst>
            <pc:docMk/>
            <pc:sldMk cId="0" sldId="267"/>
            <ac:picMk id="95" creationId="{00000000-0000-0000-0000-000000000000}"/>
          </ac:picMkLst>
        </pc:picChg>
      </pc:sldChg>
      <pc:sldChg chg="addSp modSp mod setBg modNotes">
        <pc:chgData name="Andrey Klimov" userId="b3acd5fa2bde1b0a" providerId="LiveId" clId="{A606D1D9-ACFC-4F51-BD76-7296D2EADF29}" dt="2025-02-01T21:29:02.137" v="83" actId="14100"/>
        <pc:sldMkLst>
          <pc:docMk/>
          <pc:sldMk cId="0" sldId="268"/>
        </pc:sldMkLst>
        <pc:grpChg chg="add">
          <ac:chgData name="Andrey Klimov" userId="b3acd5fa2bde1b0a" providerId="LiveId" clId="{A606D1D9-ACFC-4F51-BD76-7296D2EADF29}" dt="2025-02-01T21:28:52.959" v="81" actId="26606"/>
          <ac:grpSpMkLst>
            <pc:docMk/>
            <pc:sldMk cId="0" sldId="268"/>
            <ac:grpSpMk id="106" creationId="{5F054EF5-EFE6-45A2-834C-0F0931F39F1E}"/>
          </ac:grpSpMkLst>
        </pc:grpChg>
        <pc:picChg chg="mod">
          <ac:chgData name="Andrey Klimov" userId="b3acd5fa2bde1b0a" providerId="LiveId" clId="{A606D1D9-ACFC-4F51-BD76-7296D2EADF29}" dt="2025-02-01T21:29:02.137" v="83" actId="14100"/>
          <ac:picMkLst>
            <pc:docMk/>
            <pc:sldMk cId="0" sldId="268"/>
            <ac:picMk id="101" creationId="{00000000-0000-0000-0000-000000000000}"/>
          </ac:picMkLst>
        </pc:picChg>
      </pc:sldChg>
      <pc:sldChg chg="addSp modSp mod setBg modNotes">
        <pc:chgData name="Andrey Klimov" userId="b3acd5fa2bde1b0a" providerId="LiveId" clId="{A606D1D9-ACFC-4F51-BD76-7296D2EADF29}" dt="2025-02-01T21:29:15.505" v="85" actId="14100"/>
        <pc:sldMkLst>
          <pc:docMk/>
          <pc:sldMk cId="0" sldId="269"/>
        </pc:sldMkLst>
        <pc:grpChg chg="add">
          <ac:chgData name="Andrey Klimov" userId="b3acd5fa2bde1b0a" providerId="LiveId" clId="{A606D1D9-ACFC-4F51-BD76-7296D2EADF29}" dt="2025-02-01T21:29:10.295" v="84" actId="26606"/>
          <ac:grpSpMkLst>
            <pc:docMk/>
            <pc:sldMk cId="0" sldId="269"/>
            <ac:grpSpMk id="111" creationId="{5F054EF5-EFE6-45A2-834C-0F0931F39F1E}"/>
          </ac:grpSpMkLst>
        </pc:grpChg>
        <pc:picChg chg="mod">
          <ac:chgData name="Andrey Klimov" userId="b3acd5fa2bde1b0a" providerId="LiveId" clId="{A606D1D9-ACFC-4F51-BD76-7296D2EADF29}" dt="2025-02-01T21:29:15.505" v="85" actId="14100"/>
          <ac:picMkLst>
            <pc:docMk/>
            <pc:sldMk cId="0" sldId="269"/>
            <ac:picMk id="106" creationId="{00000000-0000-0000-0000-000000000000}"/>
          </ac:picMkLst>
        </pc:picChg>
      </pc:sldChg>
      <pc:sldChg chg="addSp delSp modSp mod setBg modNotes">
        <pc:chgData name="Andrey Klimov" userId="b3acd5fa2bde1b0a" providerId="LiveId" clId="{A606D1D9-ACFC-4F51-BD76-7296D2EADF29}" dt="2025-02-01T21:29:23.791" v="88" actId="26606"/>
        <pc:sldMkLst>
          <pc:docMk/>
          <pc:sldMk cId="0" sldId="270"/>
        </pc:sldMkLst>
        <pc:spChg chg="add del">
          <ac:chgData name="Andrey Klimov" userId="b3acd5fa2bde1b0a" providerId="LiveId" clId="{A606D1D9-ACFC-4F51-BD76-7296D2EADF29}" dt="2025-02-01T21:29:23.780" v="87" actId="26606"/>
          <ac:spMkLst>
            <pc:docMk/>
            <pc:sldMk cId="0" sldId="270"/>
            <ac:spMk id="128" creationId="{21029ED5-F105-4DD2-99C8-1E4422817978}"/>
          </ac:spMkLst>
        </pc:spChg>
        <pc:spChg chg="add del">
          <ac:chgData name="Andrey Klimov" userId="b3acd5fa2bde1b0a" providerId="LiveId" clId="{A606D1D9-ACFC-4F51-BD76-7296D2EADF29}" dt="2025-02-01T21:29:23.780" v="87" actId="26606"/>
          <ac:spMkLst>
            <pc:docMk/>
            <pc:sldMk cId="0" sldId="270"/>
            <ac:spMk id="141" creationId="{5C9652B3-A450-4ED6-8FBF-F536BA60B4D8}"/>
          </ac:spMkLst>
        </pc:spChg>
        <pc:grpChg chg="add del">
          <ac:chgData name="Andrey Klimov" userId="b3acd5fa2bde1b0a" providerId="LiveId" clId="{A606D1D9-ACFC-4F51-BD76-7296D2EADF29}" dt="2025-02-01T21:29:23.780" v="87" actId="26606"/>
          <ac:grpSpMkLst>
            <pc:docMk/>
            <pc:sldMk cId="0" sldId="270"/>
            <ac:grpSpMk id="116" creationId="{DDE8DE2B-61C1-46D5-BEB8-521321C182C4}"/>
          </ac:grpSpMkLst>
        </pc:grpChg>
        <pc:grpChg chg="add del">
          <ac:chgData name="Andrey Klimov" userId="b3acd5fa2bde1b0a" providerId="LiveId" clId="{A606D1D9-ACFC-4F51-BD76-7296D2EADF29}" dt="2025-02-01T21:29:23.780" v="87" actId="26606"/>
          <ac:grpSpMkLst>
            <pc:docMk/>
            <pc:sldMk cId="0" sldId="270"/>
            <ac:grpSpMk id="130" creationId="{2D621E68-BF28-4A1C-B1A2-4E55E139E79A}"/>
          </ac:grpSpMkLst>
        </pc:grpChg>
        <pc:grpChg chg="add">
          <ac:chgData name="Andrey Klimov" userId="b3acd5fa2bde1b0a" providerId="LiveId" clId="{A606D1D9-ACFC-4F51-BD76-7296D2EADF29}" dt="2025-02-01T21:29:23.791" v="88" actId="26606"/>
          <ac:grpSpMkLst>
            <pc:docMk/>
            <pc:sldMk cId="0" sldId="270"/>
            <ac:grpSpMk id="143" creationId="{5F054EF5-EFE6-45A2-834C-0F0931F39F1E}"/>
          </ac:grpSpMkLst>
        </pc:grpChg>
        <pc:picChg chg="mod">
          <ac:chgData name="Andrey Klimov" userId="b3acd5fa2bde1b0a" providerId="LiveId" clId="{A606D1D9-ACFC-4F51-BD76-7296D2EADF29}" dt="2025-02-01T21:29:23.791" v="88" actId="26606"/>
          <ac:picMkLst>
            <pc:docMk/>
            <pc:sldMk cId="0" sldId="270"/>
            <ac:picMk id="111" creationId="{00000000-0000-0000-0000-000000000000}"/>
          </ac:picMkLst>
        </pc:picChg>
      </pc:sldChg>
      <pc:sldChg chg="add del">
        <pc:chgData name="Andrey Klimov" userId="b3acd5fa2bde1b0a" providerId="LiveId" clId="{A606D1D9-ACFC-4F51-BD76-7296D2EADF29}" dt="2025-02-01T21:18:50.298" v="2" actId="2696"/>
        <pc:sldMkLst>
          <pc:docMk/>
          <pc:sldMk cId="3960127322" sldId="271"/>
        </pc:sldMkLst>
      </pc:sldChg>
      <pc:sldMasterChg chg="modSldLayout">
        <pc:chgData name="Andrey Klimov" userId="b3acd5fa2bde1b0a" providerId="LiveId" clId="{A606D1D9-ACFC-4F51-BD76-7296D2EADF29}" dt="2025-02-01T21:17:44.961" v="1"/>
        <pc:sldMasterMkLst>
          <pc:docMk/>
          <pc:sldMasterMk cId="2228552827" sldId="2147483658"/>
        </pc:sldMasterMkLst>
        <pc:sldLayoutChg chg="delSp">
          <pc:chgData name="Andrey Klimov" userId="b3acd5fa2bde1b0a" providerId="LiveId" clId="{A606D1D9-ACFC-4F51-BD76-7296D2EADF29}" dt="2025-02-01T21:17:44.961" v="1"/>
          <pc:sldLayoutMkLst>
            <pc:docMk/>
            <pc:sldMasterMk cId="2228552827" sldId="2147483658"/>
            <pc:sldLayoutMk cId="2152287502" sldId="2147483676"/>
          </pc:sldLayoutMkLst>
          <pc:spChg chg="del">
            <ac:chgData name="Andrey Klimov" userId="b3acd5fa2bde1b0a" providerId="LiveId" clId="{A606D1D9-ACFC-4F51-BD76-7296D2EADF29}" dt="2025-02-01T21:17:44.961" v="1"/>
            <ac:spMkLst>
              <pc:docMk/>
              <pc:sldMasterMk cId="2228552827" sldId="2147483658"/>
              <pc:sldLayoutMk cId="2152287502" sldId="2147483676"/>
              <ac:spMk id="9" creationId="{00000000-0000-0000-0000-000000000000}"/>
            </ac:spMkLst>
          </pc:spChg>
        </pc:sldLayoutChg>
      </pc:sldMasterChg>
      <pc:sldMasterChg chg="setBg">
        <pc:chgData name="Andrey Klimov" userId="b3acd5fa2bde1b0a" providerId="LiveId" clId="{A606D1D9-ACFC-4F51-BD76-7296D2EADF29}" dt="2025-02-01T21:19:58.346" v="8"/>
        <pc:sldMasterMkLst>
          <pc:docMk/>
          <pc:sldMasterMk cId="492942075" sldId="2147483737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c7a9ba53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31c7a9ba530_1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7a9ba53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7a9ba53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7a9ba530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7a9ba530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7a9ba530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7a9ba530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7a9ba530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7a9ba530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7a9ba53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7a9ba53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Google Shape;3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Слайд с картинкой и текстом №1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c7a9ba5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g31c7a9ba5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7a9ba53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1c7a9ba530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c7a9ba5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g31c7a9ba530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c7a9ba530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c7a9ba530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7a9ba53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7a9ba53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7a9ba53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31c7a9ba530_1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456066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55495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22369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624350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0089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254754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315252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876620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5101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1_Титульный слайд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407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394983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655204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481637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376877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626888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22458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8993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412871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9294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1631206" y="3015850"/>
            <a:ext cx="12798297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Ключевая проблема: отсутствие регламента процесса «Продажи» 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СИ: разработать регламент основного процесса “Продажи”</a:t>
            </a:r>
            <a:endParaRPr sz="2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1631203" y="4250101"/>
            <a:ext cx="12798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Ключевая проблема: нехватка денежных средств для масштабирования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СИ: разработать скрипт для общения с клиентами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750946" y="928067"/>
            <a:ext cx="10529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" sz="4300" b="1" dirty="0">
                <a:solidFill>
                  <a:schemeClr val="dk1"/>
                </a:solidFill>
              </a:rPr>
              <a:t>Ключевые проблемы компании и стратегические инициативы по ним</a:t>
            </a:r>
            <a:endParaRPr sz="4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952500" y="3105246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952500" y="4468898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1631203" y="5484352"/>
            <a:ext cx="12798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Ключевая проблема: прогулы сотрудников рабочих смен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</a:rPr>
              <a:t>СИ: внедрить камеры контроля сотрудников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952500" y="5611900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7a9ba530_1_29"/>
          <p:cNvSpPr txBox="1"/>
          <p:nvPr/>
        </p:nvSpPr>
        <p:spPr>
          <a:xfrm>
            <a:off x="502920" y="619870"/>
            <a:ext cx="13883640" cy="1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41550" rIns="83150" bIns="41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100" b="1" dirty="0">
                <a:solidFill>
                  <a:schemeClr val="dk1"/>
                </a:solidFill>
              </a:rPr>
              <a:t>Матрица стейкхолдеров, стратегия работы с ключевыми стейкхолдерами </a:t>
            </a:r>
            <a:endParaRPr sz="4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31c7a9ba530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1" y="2788920"/>
            <a:ext cx="13350240" cy="5651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31c7a9ba530_1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35" y="2407920"/>
            <a:ext cx="14282185" cy="475219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1c7a9ba530_1_36"/>
          <p:cNvSpPr txBox="1"/>
          <p:nvPr/>
        </p:nvSpPr>
        <p:spPr>
          <a:xfrm>
            <a:off x="241535" y="1072045"/>
            <a:ext cx="13243560" cy="166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b="1" dirty="0">
                <a:solidFill>
                  <a:schemeClr val="dk1"/>
                </a:solidFill>
              </a:rPr>
              <a:t>План мероприятий по работе с рисками</a:t>
            </a:r>
            <a:endParaRPr sz="4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31c7a9ba530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52600"/>
            <a:ext cx="13950865" cy="56997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1c7a9ba530_1_44"/>
          <p:cNvSpPr txBox="1"/>
          <p:nvPr/>
        </p:nvSpPr>
        <p:spPr>
          <a:xfrm>
            <a:off x="381000" y="252350"/>
            <a:ext cx="17907000" cy="12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b="1">
                <a:solidFill>
                  <a:schemeClr val="dk1"/>
                </a:solidFill>
              </a:rPr>
              <a:t>Технология мониторинга изменений</a:t>
            </a:r>
            <a:endParaRPr sz="4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2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3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101" name="Google Shape;101;g31c7a9ba530_1_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7189" y="2804160"/>
            <a:ext cx="12810266" cy="413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5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7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9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106" name="Google Shape;106;g31c7a9ba530_1_5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7189" y="1752600"/>
            <a:ext cx="12810266" cy="58808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15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45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46" name="Isosceles Triangle 120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47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48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50" name="Isosceles Triangle 124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51" name="Isosceles Triangle 125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111" name="Google Shape;111;g31c7a9ba530_1_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7189" y="2118545"/>
            <a:ext cx="11218419" cy="5869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/>
        </p:nvSpPr>
        <p:spPr>
          <a:xfrm>
            <a:off x="773772" y="3989700"/>
            <a:ext cx="13989363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41550" rIns="83150" bIns="41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700" b="1" dirty="0">
                <a:solidFill>
                  <a:schemeClr val="dk1"/>
                </a:solidFill>
              </a:rPr>
              <a:t>Экономическая привлекательность и практическая применимость СИ </a:t>
            </a:r>
            <a:endParaRPr sz="5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43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85" name="Rectangle 55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57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0"/>
            <a:ext cx="18288001" cy="10299699"/>
            <a:chOff x="0" y="-8467"/>
            <a:chExt cx="12192000" cy="68664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9" name="Isosceles Triangle 61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3" name="Isosceles Triangle 65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94" name="Isosceles Triangle 66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95" name="Rectangle 68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oogle Shape;39;p3"/>
          <p:cNvPicPr preferRelativeResize="0"/>
          <p:nvPr/>
        </p:nvPicPr>
        <p:blipFill>
          <a:blip r:embed="rId3"/>
          <a:srcRect r="1" b="6434"/>
          <a:stretch/>
        </p:blipFill>
        <p:spPr>
          <a:xfrm>
            <a:off x="852678" y="857250"/>
            <a:ext cx="16582644" cy="857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c7a9ba530_0_21"/>
          <p:cNvSpPr txBox="1"/>
          <p:nvPr/>
        </p:nvSpPr>
        <p:spPr>
          <a:xfrm>
            <a:off x="1399747" y="3003546"/>
            <a:ext cx="16170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700" dirty="0">
                <a:solidFill>
                  <a:schemeClr val="dk1"/>
                </a:solidFill>
              </a:rPr>
              <a:t>Окупаемость (срок возврата инвестиций) стратегической инициативы 1 равна 3,33. Ресурсоемкость (срок реализации проекта) стратегической инициативы 1 равна 1,25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31c7a9ba530_0_21"/>
          <p:cNvSpPr txBox="1"/>
          <p:nvPr/>
        </p:nvSpPr>
        <p:spPr>
          <a:xfrm>
            <a:off x="1399747" y="4231904"/>
            <a:ext cx="16170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700" dirty="0">
                <a:solidFill>
                  <a:schemeClr val="dk1"/>
                </a:solidFill>
              </a:rPr>
              <a:t>Окупаемость (срок возврата инвестиций) стратегической инициативы 2  равна 4,5. Ресурсоемкость (срок реализации проекта) стратегической инициативы 2 равна 0,62</a:t>
            </a:r>
            <a:endParaRPr sz="3700" dirty="0">
              <a:solidFill>
                <a:schemeClr val="dk1"/>
              </a:solidFill>
            </a:endParaRPr>
          </a:p>
        </p:txBody>
      </p:sp>
      <p:sp>
        <p:nvSpPr>
          <p:cNvPr id="46" name="Google Shape;46;g31c7a9ba530_0_21"/>
          <p:cNvSpPr/>
          <p:nvPr/>
        </p:nvSpPr>
        <p:spPr>
          <a:xfrm>
            <a:off x="718253" y="3143773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5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31c7a9ba530_0_21"/>
          <p:cNvSpPr/>
          <p:nvPr/>
        </p:nvSpPr>
        <p:spPr>
          <a:xfrm>
            <a:off x="709650" y="4421942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31c7a9ba530_0_21"/>
          <p:cNvSpPr txBox="1"/>
          <p:nvPr/>
        </p:nvSpPr>
        <p:spPr>
          <a:xfrm>
            <a:off x="1429974" y="5460262"/>
            <a:ext cx="12910710" cy="138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" sz="2700" dirty="0">
                <a:solidFill>
                  <a:schemeClr val="dk1"/>
                </a:solidFill>
              </a:rPr>
              <a:t>Окупаемость (срок возврата инвестиций) стратегической инициативы 3 равна 7,5. Ресурсоемкость (срок реализации проекта) стратегической инициативы 3 равна 1,25</a:t>
            </a:r>
            <a:endParaRPr sz="3700" dirty="0">
              <a:solidFill>
                <a:schemeClr val="dk1"/>
              </a:solidFill>
            </a:endParaRPr>
          </a:p>
        </p:txBody>
      </p:sp>
      <p:sp>
        <p:nvSpPr>
          <p:cNvPr id="49" name="Google Shape;49;g31c7a9ba530_0_21"/>
          <p:cNvSpPr/>
          <p:nvPr/>
        </p:nvSpPr>
        <p:spPr>
          <a:xfrm>
            <a:off x="709650" y="5589747"/>
            <a:ext cx="485700" cy="4464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c7a9ba530_0_45"/>
          <p:cNvSpPr txBox="1"/>
          <p:nvPr/>
        </p:nvSpPr>
        <p:spPr>
          <a:xfrm>
            <a:off x="630247" y="483263"/>
            <a:ext cx="3868011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41550" rIns="83150" bIns="41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 dirty="0">
                <a:solidFill>
                  <a:schemeClr val="dk1"/>
                </a:solidFill>
              </a:rPr>
              <a:t>Матрица СИ 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31c7a9ba530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47" y="1554562"/>
            <a:ext cx="10103943" cy="79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1c7a9ba530_0_45"/>
          <p:cNvSpPr txBox="1"/>
          <p:nvPr/>
        </p:nvSpPr>
        <p:spPr>
          <a:xfrm>
            <a:off x="11005853" y="4017448"/>
            <a:ext cx="4922405" cy="192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Самая привлекательная инициатива разработать регламент основного процесса “Продажи”</a:t>
            </a:r>
            <a:endParaRPr sz="2900" dirty="0"/>
          </a:p>
        </p:txBody>
      </p:sp>
      <p:sp>
        <p:nvSpPr>
          <p:cNvPr id="57" name="Google Shape;57;g31c7a9ba530_0_45"/>
          <p:cNvSpPr txBox="1"/>
          <p:nvPr/>
        </p:nvSpPr>
        <p:spPr>
          <a:xfrm>
            <a:off x="10964633" y="2816561"/>
            <a:ext cx="6190200" cy="16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b="1" dirty="0">
                <a:solidFill>
                  <a:schemeClr val="dk1"/>
                </a:solidFill>
              </a:rPr>
              <a:t>Вывод</a:t>
            </a:r>
            <a:endParaRPr sz="4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7a9ba530_1_0"/>
          <p:cNvSpPr txBox="1"/>
          <p:nvPr/>
        </p:nvSpPr>
        <p:spPr>
          <a:xfrm>
            <a:off x="773772" y="3989700"/>
            <a:ext cx="16554900" cy="1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41550" rIns="83150" bIns="41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700" b="1">
                <a:solidFill>
                  <a:schemeClr val="dk1"/>
                </a:solidFill>
              </a:rPr>
              <a:t>Анализ ключевых проблем при помощи диаграммы Исикавы </a:t>
            </a:r>
            <a:endParaRPr sz="5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71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19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0" name="Isosceles Triangle 76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1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2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3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4" name="Isosceles Triangle 80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25" name="Isosceles Triangle 81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67" name="Google Shape;67;g31c7a9ba530_1_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57189" y="1659592"/>
            <a:ext cx="13094570" cy="7347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12701"/>
            <a:ext cx="18288001" cy="10299701"/>
            <a:chOff x="0" y="-8467"/>
            <a:chExt cx="12192000" cy="686646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1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3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4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5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pic>
        <p:nvPicPr>
          <p:cNvPr id="72" name="Google Shape;72;g31c7a9ba530_1_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27870" y="2727960"/>
            <a:ext cx="1385681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c7a9ba530_1_17"/>
          <p:cNvSpPr txBox="1"/>
          <p:nvPr/>
        </p:nvSpPr>
        <p:spPr>
          <a:xfrm>
            <a:off x="381001" y="482710"/>
            <a:ext cx="15468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150" tIns="41550" rIns="83150" bIns="415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100" b="1">
                <a:solidFill>
                  <a:schemeClr val="dk1"/>
                </a:solidFill>
              </a:rPr>
              <a:t>Стратегическая карта компании </a:t>
            </a:r>
            <a:endParaRPr sz="4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31c7a9ba530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1" y="1920240"/>
            <a:ext cx="13563600" cy="688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183</Words>
  <Application>Microsoft Office PowerPoint</Application>
  <PresentationFormat>Произвольный</PresentationFormat>
  <Paragraphs>26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Andrey Klimov</cp:lastModifiedBy>
  <cp:revision>1</cp:revision>
  <dcterms:modified xsi:type="dcterms:W3CDTF">2025-02-01T21:29:25Z</dcterms:modified>
</cp:coreProperties>
</file>