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79" d="100"/>
          <a:sy n="79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18.10.2019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18.10.2019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</a:p>
          <a:p>
            <a:pPr lvl="1"/>
            <a:r>
              <a:rPr lang="ru-RU" dirty="0"/>
              <a:t>Значение одного из параметров строки лога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Сколько времени провел студент в общем на курсе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pPr lvl="1"/>
            <a:r>
              <a:rPr lang="ru-RU" dirty="0"/>
              <a:t>Сколько студентов не приступило к курсу</a:t>
            </a:r>
          </a:p>
          <a:p>
            <a:pPr lvl="1"/>
            <a:r>
              <a:rPr lang="ru-RU" dirty="0"/>
              <a:t>Сколько присупило и не закончило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1. Анализ активности пользователя и преподавателя курса</a:t>
            </a:r>
          </a:p>
          <a:p>
            <a:pPr marL="0" indent="0">
              <a:buNone/>
            </a:pPr>
            <a:r>
              <a:rPr lang="ru-RU" dirty="0"/>
              <a:t>2.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3.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4.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5.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6.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12348</TotalTime>
  <Words>500</Words>
  <Application>Microsoft Office PowerPoint</Application>
  <PresentationFormat>Widescreen</PresentationFormat>
  <Paragraphs>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152</cp:revision>
  <dcterms:created xsi:type="dcterms:W3CDTF">2018-12-07T16:06:19Z</dcterms:created>
  <dcterms:modified xsi:type="dcterms:W3CDTF">2019-10-18T15:32:14Z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