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7" r:id="rId7"/>
    <p:sldId id="269" r:id="rId8"/>
    <p:sldId id="270" r:id="rId9"/>
    <p:sldId id="271" r:id="rId10"/>
    <p:sldId id="272" r:id="rId11"/>
  </p:sldIdLst>
  <p:sldSz cx="12188825" cy="6858000"/>
  <p:notesSz cx="6858000" cy="9144000"/>
  <p:defaultTextStyle>
    <a:defPPr rtl="0">
      <a:defRPr lang="ru-ru"/>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4" d="100"/>
          <a:sy n="84" d="100"/>
        </p:scale>
        <p:origin x="581" y="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диагонали"/>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линии снизу"/>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Заголовок 1"/>
          <p:cNvSpPr>
            <a:spLocks noGrp="1"/>
          </p:cNvSpPr>
          <p:nvPr>
            <p:ph type="ctrTitle"/>
          </p:nvPr>
        </p:nvSpPr>
        <p:spPr>
          <a:xfrm>
            <a:off x="1625176" y="584200"/>
            <a:ext cx="8735325" cy="2000251"/>
          </a:xfrm>
        </p:spPr>
        <p:txBody>
          <a:bodyPr rtlCol="0">
            <a:normAutofit/>
          </a:bodyPr>
          <a:lstStyle>
            <a:lvl1pPr algn="l" rtl="0">
              <a:defRPr sz="5400"/>
            </a:lvl1pPr>
          </a:lstStyle>
          <a:p>
            <a:pPr rtl="0"/>
            <a:r>
              <a:rPr lang="ru-RU" smtClean="0"/>
              <a:t>Образец заголовка</a:t>
            </a:r>
            <a:endParaRPr/>
          </a:p>
        </p:txBody>
      </p:sp>
      <p:sp>
        <p:nvSpPr>
          <p:cNvPr id="3" name="Подзаголовок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ru-RU" smtClean="0"/>
              <a:t>Образец подзаголовка</a:t>
            </a:r>
            <a:endParaRPr/>
          </a:p>
        </p:txBody>
      </p:sp>
      <p:sp>
        <p:nvSpPr>
          <p:cNvPr id="22" name="Дата 21"/>
          <p:cNvSpPr>
            <a:spLocks noGrp="1"/>
          </p:cNvSpPr>
          <p:nvPr>
            <p:ph type="dt" sz="half" idx="10"/>
          </p:nvPr>
        </p:nvSpPr>
        <p:spPr/>
        <p:txBody>
          <a:bodyPr rtlCol="0"/>
          <a:lstStyle/>
          <a:p>
            <a:pPr rtl="0"/>
            <a:r>
              <a:rPr lang="en-US"/>
              <a:t>01.08.2016</a:t>
            </a:r>
            <a:endParaRPr/>
          </a:p>
        </p:txBody>
      </p:sp>
      <p:sp>
        <p:nvSpPr>
          <p:cNvPr id="23" name="Нижний колонтитул 22"/>
          <p:cNvSpPr>
            <a:spLocks noGrp="1"/>
          </p:cNvSpPr>
          <p:nvPr>
            <p:ph type="ftr" sz="quarter" idx="11"/>
          </p:nvPr>
        </p:nvSpPr>
        <p:spPr/>
        <p:txBody>
          <a:bodyPr rtlCol="0"/>
          <a:lstStyle/>
          <a:p>
            <a:pPr rtl="0"/>
            <a:endParaRPr/>
          </a:p>
        </p:txBody>
      </p:sp>
      <p:sp>
        <p:nvSpPr>
          <p:cNvPr id="24" name="Номер слайда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11" name="диагонали"/>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Заголовок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ru-RU" smtClean="0"/>
              <a:t>Образец заголовка</a:t>
            </a:r>
            <a:endParaRPr/>
          </a:p>
        </p:txBody>
      </p:sp>
      <p:sp>
        <p:nvSpPr>
          <p:cNvPr id="3" name="Текст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u-RU" smtClean="0"/>
              <a:t>Образец текста</a:t>
            </a: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Объект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a:p>
        </p:txBody>
      </p:sp>
      <p:sp>
        <p:nvSpPr>
          <p:cNvPr id="3" name="Текст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smtClean="0"/>
              <a:t>Образец текста</a:t>
            </a:r>
          </a:p>
        </p:txBody>
      </p:sp>
      <p:sp>
        <p:nvSpPr>
          <p:cNvPr id="4" name="Объект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Замещающий текст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smtClean="0"/>
              <a:t>Образец текста</a:t>
            </a:r>
          </a:p>
        </p:txBody>
      </p:sp>
      <p:sp>
        <p:nvSpPr>
          <p:cNvPr id="6" name="Объект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7" name="Дата 6"/>
          <p:cNvSpPr>
            <a:spLocks noGrp="1"/>
          </p:cNvSpPr>
          <p:nvPr>
            <p:ph type="dt" sz="half" idx="10"/>
          </p:nvPr>
        </p:nvSpPr>
        <p:spPr/>
        <p:txBody>
          <a:bodyPr rtlCol="0"/>
          <a:lstStyle/>
          <a:p>
            <a:pPr rtl="0"/>
            <a:r>
              <a:rPr lang="en-US"/>
              <a:t>01.08.2016</a:t>
            </a:r>
            <a:endParaRPr/>
          </a:p>
        </p:txBody>
      </p:sp>
      <p:sp>
        <p:nvSpPr>
          <p:cNvPr id="8" name="Нижний колонтитул 7"/>
          <p:cNvSpPr>
            <a:spLocks noGrp="1"/>
          </p:cNvSpPr>
          <p:nvPr>
            <p:ph type="ftr" sz="quarter" idx="11"/>
          </p:nvPr>
        </p:nvSpPr>
        <p:spPr/>
        <p:txBody>
          <a:bodyPr rtlCol="0"/>
          <a:lstStyle/>
          <a:p>
            <a:pPr rtl="0"/>
            <a:endParaRPr/>
          </a:p>
        </p:txBody>
      </p:sp>
      <p:sp>
        <p:nvSpPr>
          <p:cNvPr id="9" name="Номер слайда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назва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Дата 2"/>
          <p:cNvSpPr>
            <a:spLocks noGrp="1"/>
          </p:cNvSpPr>
          <p:nvPr>
            <p:ph type="dt" sz="half" idx="10"/>
          </p:nvPr>
        </p:nvSpPr>
        <p:spPr/>
        <p:txBody>
          <a:bodyPr rtlCol="0"/>
          <a:lstStyle/>
          <a:p>
            <a:pPr rtl="0"/>
            <a:r>
              <a:rPr lang="en-US"/>
              <a:t>01.08.2016</a:t>
            </a:r>
            <a:endParaRPr/>
          </a:p>
        </p:txBody>
      </p:sp>
      <p:sp>
        <p:nvSpPr>
          <p:cNvPr id="4" name="Нижний колонтитул 3"/>
          <p:cNvSpPr>
            <a:spLocks noGrp="1"/>
          </p:cNvSpPr>
          <p:nvPr>
            <p:ph type="ftr" sz="quarter" idx="11"/>
          </p:nvPr>
        </p:nvSpPr>
        <p:spPr/>
        <p:txBody>
          <a:bodyPr rtlCol="0"/>
          <a:lstStyle/>
          <a:p>
            <a:pPr rtl="0"/>
            <a:endParaRPr/>
          </a:p>
        </p:txBody>
      </p:sp>
      <p:sp>
        <p:nvSpPr>
          <p:cNvPr id="5" name="Номер слайда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r>
              <a:rPr lang="en-US"/>
              <a:t>01.08.2016</a:t>
            </a:r>
            <a:endParaRPr/>
          </a:p>
        </p:txBody>
      </p:sp>
      <p:sp>
        <p:nvSpPr>
          <p:cNvPr id="3" name="Нижний колонтитул 2"/>
          <p:cNvSpPr>
            <a:spLocks noGrp="1"/>
          </p:cNvSpPr>
          <p:nvPr>
            <p:ph type="ftr" sz="quarter" idx="11"/>
          </p:nvPr>
        </p:nvSpPr>
        <p:spPr/>
        <p:txBody>
          <a:bodyPr rtlCol="0"/>
          <a:lstStyle/>
          <a:p>
            <a:pPr rtl="0"/>
            <a:endParaRPr/>
          </a:p>
        </p:txBody>
      </p:sp>
      <p:sp>
        <p:nvSpPr>
          <p:cNvPr id="4" name="Номер слайда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u-RU" smtClean="0"/>
              <a:t>Образец заголовка</a:t>
            </a:r>
            <a:endParaRPr/>
          </a:p>
        </p:txBody>
      </p:sp>
      <p:sp>
        <p:nvSpPr>
          <p:cNvPr id="4" name="Замещающий текст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smtClean="0"/>
              <a:t>Образец текста</a:t>
            </a:r>
          </a:p>
        </p:txBody>
      </p:sp>
      <p:sp>
        <p:nvSpPr>
          <p:cNvPr id="3" name="Объект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u-RU" smtClean="0"/>
              <a:t>Образец заголовка</a:t>
            </a:r>
            <a:endParaRPr/>
          </a:p>
        </p:txBody>
      </p:sp>
      <p:sp>
        <p:nvSpPr>
          <p:cNvPr id="4" name="Замещающий текст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smtClean="0"/>
              <a:t>Образец текста</a:t>
            </a: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smtClean="0"/>
              <a:t>Вставка рисунка</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линии слева"/>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ru"/>
              <a:t>Стиль образца заголовка</a:t>
            </a:r>
            <a:endParaRPr/>
          </a:p>
        </p:txBody>
      </p:sp>
      <p:sp>
        <p:nvSpPr>
          <p:cNvPr id="3" name="Замещающий 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ru"/>
              <a:t>Образец текста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ru" dirty="0" smtClean="0"/>
              <a:t>Несколько классических игр</a:t>
            </a:r>
            <a:endParaRPr lang="ru" dirty="0"/>
          </a:p>
        </p:txBody>
      </p:sp>
      <p:sp>
        <p:nvSpPr>
          <p:cNvPr id="5" name="Подзаголовок 4"/>
          <p:cNvSpPr>
            <a:spLocks noGrp="1"/>
          </p:cNvSpPr>
          <p:nvPr>
            <p:ph type="subTitle" idx="1"/>
          </p:nvPr>
        </p:nvSpPr>
        <p:spPr/>
        <p:txBody>
          <a:bodyPr rtlCol="0"/>
          <a:lstStyle/>
          <a:p>
            <a:pPr rtl="0"/>
            <a:r>
              <a:rPr lang="ru" dirty="0" smtClean="0"/>
              <a:t>Разработали краснов андрей и кайдалов руслан </a:t>
            </a:r>
            <a:endParaRPr lang="ru"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ru" dirty="0" smtClean="0"/>
              <a:t>Игры, которые мы добавили в приложение</a:t>
            </a:r>
            <a:endParaRPr lang="en-US" dirty="0"/>
          </a:p>
        </p:txBody>
      </p:sp>
      <p:sp>
        <p:nvSpPr>
          <p:cNvPr id="14" name="Объект 13"/>
          <p:cNvSpPr>
            <a:spLocks noGrp="1"/>
          </p:cNvSpPr>
          <p:nvPr>
            <p:ph idx="1"/>
          </p:nvPr>
        </p:nvSpPr>
        <p:spPr/>
        <p:txBody>
          <a:bodyPr rtlCol="0"/>
          <a:lstStyle/>
          <a:p>
            <a:pPr rtl="0"/>
            <a:r>
              <a:rPr lang="ru" dirty="0" smtClean="0"/>
              <a:t>Змейка</a:t>
            </a:r>
            <a:endParaRPr lang="ru" dirty="0"/>
          </a:p>
          <a:p>
            <a:pPr rtl="0"/>
            <a:r>
              <a:rPr lang="en-US" dirty="0" smtClean="0"/>
              <a:t>Flappy Bird</a:t>
            </a:r>
            <a:endParaRPr lang="ru" dirty="0"/>
          </a:p>
          <a:p>
            <a:pPr rtl="0"/>
            <a:r>
              <a:rPr lang="en-US" dirty="0" smtClean="0"/>
              <a:t>Tetris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rtlCol="0"/>
          <a:lstStyle/>
          <a:p>
            <a:pPr algn="ctr" rtl="0"/>
            <a:r>
              <a:rPr lang="ru" dirty="0" smtClean="0"/>
              <a:t>ЗМЕЙКА</a:t>
            </a:r>
            <a:endParaRPr lang="ru" dirty="0"/>
          </a:p>
        </p:txBody>
      </p:sp>
      <p:sp>
        <p:nvSpPr>
          <p:cNvPr id="4" name="Объект 3"/>
          <p:cNvSpPr>
            <a:spLocks noGrp="1"/>
          </p:cNvSpPr>
          <p:nvPr>
            <p:ph idx="1"/>
          </p:nvPr>
        </p:nvSpPr>
        <p:spPr/>
        <p:txBody>
          <a:bodyPr/>
          <a:lstStyle/>
          <a:p>
            <a:pPr marL="0" indent="0">
              <a:buNone/>
            </a:pPr>
            <a:r>
              <a:rPr lang="ru-RU" dirty="0" smtClean="0"/>
              <a:t>Это классическая игра, где игрок управляет змейкой. Когда змейка ест яблоко ее длина увеличивается на 1. Скриншот игры снизу</a:t>
            </a:r>
            <a:endParaRPr lang="ru-RU" dirty="0"/>
          </a:p>
        </p:txBody>
      </p:sp>
      <p:pic>
        <p:nvPicPr>
          <p:cNvPr id="5" name="Рисунок 4"/>
          <p:cNvPicPr>
            <a:picLocks noChangeAspect="1"/>
          </p:cNvPicPr>
          <p:nvPr/>
        </p:nvPicPr>
        <p:blipFill rotWithShape="1">
          <a:blip r:embed="rId2"/>
          <a:srcRect l="30693" t="28164" r="30693" b="27832"/>
          <a:stretch/>
        </p:blipFill>
        <p:spPr>
          <a:xfrm>
            <a:off x="1485900" y="2708919"/>
            <a:ext cx="5423278" cy="3476461"/>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FLAPPY BIRD</a:t>
            </a:r>
            <a:endParaRPr lang="ru-RU" dirty="0"/>
          </a:p>
        </p:txBody>
      </p:sp>
      <p:sp>
        <p:nvSpPr>
          <p:cNvPr id="3" name="Объект 2"/>
          <p:cNvSpPr>
            <a:spLocks noGrp="1"/>
          </p:cNvSpPr>
          <p:nvPr>
            <p:ph idx="1"/>
          </p:nvPr>
        </p:nvSpPr>
        <p:spPr/>
        <p:txBody>
          <a:bodyPr/>
          <a:lstStyle/>
          <a:p>
            <a:r>
              <a:rPr lang="ru-RU" dirty="0" smtClean="0"/>
              <a:t>Игра, в которой игрок управляет птицей, которая должна пролетать между трубами, чтобы не столкнуться с ними.</a:t>
            </a:r>
            <a:endParaRPr lang="ru-RU" dirty="0"/>
          </a:p>
        </p:txBody>
      </p:sp>
      <p:pic>
        <p:nvPicPr>
          <p:cNvPr id="4" name="Рисунок 3"/>
          <p:cNvPicPr>
            <a:picLocks noChangeAspect="1"/>
          </p:cNvPicPr>
          <p:nvPr/>
        </p:nvPicPr>
        <p:blipFill rotWithShape="1">
          <a:blip r:embed="rId2"/>
          <a:srcRect l="31738" t="1062" r="31857" b="6006"/>
          <a:stretch/>
        </p:blipFill>
        <p:spPr>
          <a:xfrm>
            <a:off x="7750596" y="2708920"/>
            <a:ext cx="2862319" cy="3816424"/>
          </a:xfrm>
          <a:prstGeom prst="rect">
            <a:avLst/>
          </a:prstGeom>
        </p:spPr>
      </p:pic>
    </p:spTree>
    <p:extLst>
      <p:ext uri="{BB962C8B-B14F-4D97-AF65-F5344CB8AC3E}">
        <p14:creationId xmlns:p14="http://schemas.microsoft.com/office/powerpoint/2010/main" val="267158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TETRIS</a:t>
            </a:r>
            <a:endParaRPr lang="ru-RU" dirty="0"/>
          </a:p>
        </p:txBody>
      </p:sp>
      <p:sp>
        <p:nvSpPr>
          <p:cNvPr id="3" name="Объект 2"/>
          <p:cNvSpPr>
            <a:spLocks noGrp="1"/>
          </p:cNvSpPr>
          <p:nvPr>
            <p:ph idx="1"/>
          </p:nvPr>
        </p:nvSpPr>
        <p:spPr/>
        <p:txBody>
          <a:bodyPr/>
          <a:lstStyle/>
          <a:p>
            <a:r>
              <a:rPr lang="ru-RU" dirty="0"/>
              <a:t>Случайные фигурки </a:t>
            </a:r>
            <a:r>
              <a:rPr lang="ru-RU" dirty="0" err="1"/>
              <a:t>тетрамино</a:t>
            </a:r>
            <a:r>
              <a:rPr lang="ru-RU" dirty="0"/>
              <a:t> падают сверху в прямоугольный стакан шириной 10 и высотой 20 клеток. В полёте игрок может поворачивать фигурку на 90° и двигать её по горизонтали. Также можно «сбрасывать» фигурку, то есть ускорять её падение, когда уже решено, куда фигурка должна упасть. Фигурка летит до тех пор, пока не наткнётся на другую фигурку либо на дно стакана</a:t>
            </a:r>
            <a:r>
              <a:rPr lang="ru-RU" dirty="0" smtClean="0"/>
              <a:t>.</a:t>
            </a:r>
            <a:endParaRPr lang="ru-RU" dirty="0"/>
          </a:p>
        </p:txBody>
      </p:sp>
      <p:pic>
        <p:nvPicPr>
          <p:cNvPr id="4" name="Рисунок 3"/>
          <p:cNvPicPr>
            <a:picLocks noChangeAspect="1"/>
          </p:cNvPicPr>
          <p:nvPr/>
        </p:nvPicPr>
        <p:blipFill rotWithShape="1">
          <a:blip r:embed="rId2"/>
          <a:srcRect l="37314" t="20730" r="37314" b="20895"/>
          <a:stretch/>
        </p:blipFill>
        <p:spPr>
          <a:xfrm>
            <a:off x="5446340" y="4077072"/>
            <a:ext cx="2376265" cy="2702417"/>
          </a:xfrm>
          <a:prstGeom prst="rect">
            <a:avLst/>
          </a:prstGeom>
        </p:spPr>
      </p:pic>
    </p:spTree>
    <p:extLst>
      <p:ext uri="{BB962C8B-B14F-4D97-AF65-F5344CB8AC3E}">
        <p14:creationId xmlns:p14="http://schemas.microsoft.com/office/powerpoint/2010/main" val="291586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ИСПОЛЬЗОВАННЫЕ БИБЛИОТЕКИ</a:t>
            </a:r>
            <a:endParaRPr lang="ru-RU" dirty="0"/>
          </a:p>
        </p:txBody>
      </p:sp>
      <p:sp>
        <p:nvSpPr>
          <p:cNvPr id="3" name="Объект 2"/>
          <p:cNvSpPr>
            <a:spLocks noGrp="1"/>
          </p:cNvSpPr>
          <p:nvPr>
            <p:ph idx="1"/>
          </p:nvPr>
        </p:nvSpPr>
        <p:spPr/>
        <p:txBody>
          <a:bodyPr/>
          <a:lstStyle/>
          <a:p>
            <a:r>
              <a:rPr lang="en-US" dirty="0" err="1" smtClean="0"/>
              <a:t>PyQT</a:t>
            </a:r>
            <a:r>
              <a:rPr lang="en-US" dirty="0" smtClean="0"/>
              <a:t> 5</a:t>
            </a:r>
          </a:p>
          <a:p>
            <a:r>
              <a:rPr lang="en-US" dirty="0" err="1" smtClean="0"/>
              <a:t>Pygame</a:t>
            </a:r>
            <a:endParaRPr lang="en-US" dirty="0" smtClean="0"/>
          </a:p>
          <a:p>
            <a:r>
              <a:rPr lang="en-US" dirty="0" smtClean="0"/>
              <a:t>Random</a:t>
            </a:r>
          </a:p>
          <a:p>
            <a:r>
              <a:rPr lang="en-US" dirty="0" smtClean="0"/>
              <a:t>Cryptography</a:t>
            </a:r>
          </a:p>
          <a:p>
            <a:r>
              <a:rPr lang="en-US" dirty="0" smtClean="0"/>
              <a:t>Sys</a:t>
            </a:r>
          </a:p>
          <a:p>
            <a:r>
              <a:rPr lang="en-US" dirty="0" smtClean="0"/>
              <a:t>OS</a:t>
            </a:r>
          </a:p>
          <a:p>
            <a:r>
              <a:rPr lang="en-US" dirty="0" err="1" smtClean="0"/>
              <a:t>Subprocess</a:t>
            </a:r>
            <a:endParaRPr lang="ru-RU" dirty="0"/>
          </a:p>
        </p:txBody>
      </p:sp>
    </p:spTree>
    <p:extLst>
      <p:ext uri="{BB962C8B-B14F-4D97-AF65-F5344CB8AC3E}">
        <p14:creationId xmlns:p14="http://schemas.microsoft.com/office/powerpoint/2010/main" val="142608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 СОЗДАНИЯ</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Генерация идеи</a:t>
            </a:r>
          </a:p>
          <a:p>
            <a:pPr marL="514350" indent="-514350">
              <a:buFont typeface="+mj-lt"/>
              <a:buAutoNum type="arabicPeriod"/>
            </a:pPr>
            <a:r>
              <a:rPr lang="ru-RU" dirty="0" smtClean="0"/>
              <a:t>Выбор способов создания проекта</a:t>
            </a:r>
          </a:p>
          <a:p>
            <a:pPr marL="514350" indent="-514350">
              <a:buFont typeface="+mj-lt"/>
              <a:buAutoNum type="arabicPeriod"/>
            </a:pPr>
            <a:r>
              <a:rPr lang="ru-RU" dirty="0" smtClean="0"/>
              <a:t>Поиск информации в Интернете</a:t>
            </a:r>
          </a:p>
          <a:p>
            <a:pPr marL="514350" indent="-514350">
              <a:buFont typeface="+mj-lt"/>
              <a:buAutoNum type="arabicPeriod"/>
            </a:pPr>
            <a:r>
              <a:rPr lang="ru-RU" dirty="0" smtClean="0"/>
              <a:t>Создание дизайна</a:t>
            </a:r>
          </a:p>
          <a:p>
            <a:pPr marL="514350" indent="-514350">
              <a:buFont typeface="+mj-lt"/>
              <a:buAutoNum type="arabicPeriod"/>
            </a:pPr>
            <a:r>
              <a:rPr lang="ru-RU" dirty="0" smtClean="0"/>
              <a:t>Совмещение всех частей проекта воедино</a:t>
            </a:r>
          </a:p>
          <a:p>
            <a:pPr marL="514350" indent="-514350">
              <a:buFont typeface="+mj-lt"/>
              <a:buAutoNum type="arabicPeriod"/>
            </a:pPr>
            <a:r>
              <a:rPr lang="ru-RU" dirty="0" smtClean="0"/>
              <a:t>Финальная полировка</a:t>
            </a:r>
            <a:endParaRPr lang="ru-RU" dirty="0"/>
          </a:p>
        </p:txBody>
      </p:sp>
    </p:spTree>
    <p:extLst>
      <p:ext uri="{BB962C8B-B14F-4D97-AF65-F5344CB8AC3E}">
        <p14:creationId xmlns:p14="http://schemas.microsoft.com/office/powerpoint/2010/main" val="26085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хнический стиль 16 х 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8_TF02787990" id="{CAAEEA41-BC0C-4D2D-A6C2-08665393EAD5}" vid="{78EFA489-A9FB-40A5-B9D2-B9FF49DC7871}"/>
    </a:ext>
  </a:extLst>
</a:theme>
</file>

<file path=ppt/theme/theme2.xml><?xml version="1.0" encoding="utf-8"?>
<a:theme xmlns:a="http://schemas.openxmlformats.org/drawingml/2006/main" name="Тема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Тема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Презентация с тройной линией (широкоэкранный формат)</Template>
  <TotalTime>57</TotalTime>
  <Words>166</Words>
  <Application>Microsoft Office PowerPoint</Application>
  <PresentationFormat>Произвольный</PresentationFormat>
  <Paragraphs>27</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Arial</vt:lpstr>
      <vt:lpstr>Calibri</vt:lpstr>
      <vt:lpstr>Технический стиль 16 х 9</vt:lpstr>
      <vt:lpstr>Несколько классических игр</vt:lpstr>
      <vt:lpstr>Игры, которые мы добавили в приложение</vt:lpstr>
      <vt:lpstr>ЗМЕЙКА</vt:lpstr>
      <vt:lpstr>FLAPPY BIRD</vt:lpstr>
      <vt:lpstr>TETRIS</vt:lpstr>
      <vt:lpstr>ИСПОЛЬЗОВАННЫЕ БИБЛИОТЕКИ</vt:lpstr>
      <vt:lpstr>ПРОЦЕСС СОЗДАНИЯ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Несколько классических игр</dc:title>
  <dc:creator>Твой Кун✔️✔️✔️</dc:creator>
  <cp:lastModifiedBy>Твой Кун✔️✔️✔️</cp:lastModifiedBy>
  <cp:revision>4</cp:revision>
  <dcterms:created xsi:type="dcterms:W3CDTF">2021-01-15T12:26:02Z</dcterms:created>
  <dcterms:modified xsi:type="dcterms:W3CDTF">2021-01-15T13:23:38Z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