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 of Pirate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8047"/>
          </a:xfrm>
        </p:spPr>
        <p:txBody>
          <a:bodyPr>
            <a:normAutofit/>
          </a:bodyPr>
          <a:lstStyle/>
          <a:p>
            <a:r>
              <a:rPr lang="ru-RU" dirty="0" smtClean="0"/>
              <a:t>Тёткин Михаил</a:t>
            </a:r>
          </a:p>
          <a:p>
            <a:r>
              <a:rPr lang="ru-RU" dirty="0" smtClean="0"/>
              <a:t>Липатов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8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Игра, аналог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legend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Zelda</a:t>
            </a:r>
            <a:r>
              <a:rPr lang="ru-RU" sz="2000" dirty="0" smtClean="0"/>
              <a:t> 1986 года в пиратском стиле. Герою нужно передвигаться по небольшому открытому миру и собирать улучшения, чтобы решить финальную задачу.</a:t>
            </a:r>
          </a:p>
          <a:p>
            <a:pPr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15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использованы основные функции библиотеки </a:t>
            </a:r>
            <a:r>
              <a:rPr lang="ru-RU" sz="2000" dirty="0" err="1" smtClean="0"/>
              <a:t>pygame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Уровни строятся на отдельно написанном редакторе миров, где располагаются все элементы окружения, враги и активные предметы.</a:t>
            </a:r>
          </a:p>
          <a:p>
            <a:r>
              <a:rPr lang="ru-RU" sz="2000" dirty="0" smtClean="0"/>
              <a:t>Каждый мир хранится в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ru-RU" sz="2000" dirty="0" smtClean="0"/>
              <a:t>файле</a:t>
            </a:r>
          </a:p>
          <a:p>
            <a:r>
              <a:rPr lang="ru-RU" sz="2000" dirty="0" smtClean="0"/>
              <a:t>Персонаж перемещается по экранам, которые переключаются когда игрок подходит к краю.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Пират на острове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9" y="2320517"/>
            <a:ext cx="7394040" cy="41591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дальнейшем мы планируем развивать проект, а именно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Добавим больше врагов (наземных и подводных) </a:t>
            </a:r>
          </a:p>
          <a:p>
            <a:r>
              <a:rPr lang="ru-RU" dirty="0" smtClean="0"/>
              <a:t>Улучшим ощущения от игрового процесса</a:t>
            </a:r>
          </a:p>
          <a:p>
            <a:r>
              <a:rPr lang="ru-RU" dirty="0" smtClean="0"/>
              <a:t>Добавим уникальные подземелья со своими загадками и стилями окружения</a:t>
            </a:r>
          </a:p>
          <a:p>
            <a:r>
              <a:rPr lang="ru-RU" dirty="0" smtClean="0"/>
              <a:t>Создадим полноценный открытый мир с загадками и улучшениями</a:t>
            </a:r>
          </a:p>
          <a:p>
            <a:r>
              <a:rPr lang="ru-RU" dirty="0" smtClean="0"/>
              <a:t>Добавим больше персонажей и диалогов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24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создания полноценной игры необходимо добавить больше уровней и противников</a:t>
            </a:r>
          </a:p>
          <a:p>
            <a:r>
              <a:rPr lang="ru-RU" sz="2000" dirty="0" smtClean="0"/>
              <a:t>Целью игры планируется сделать поиск клада по картам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406</TotalTime>
  <Words>126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Цитаты</vt:lpstr>
      <vt:lpstr>The Legend of Pirate</vt:lpstr>
      <vt:lpstr>Идея проекта</vt:lpstr>
      <vt:lpstr>Реализация</vt:lpstr>
      <vt:lpstr>Пират на острове</vt:lpstr>
      <vt:lpstr>Что дальше?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Pirate</dc:title>
  <dc:creator>-</dc:creator>
  <cp:lastModifiedBy>-</cp:lastModifiedBy>
  <cp:revision>7</cp:revision>
  <dcterms:created xsi:type="dcterms:W3CDTF">2022-01-03T21:27:52Z</dcterms:created>
  <dcterms:modified xsi:type="dcterms:W3CDTF">2022-01-12T16:26:20Z</dcterms:modified>
</cp:coreProperties>
</file>