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Legend of Pirate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78047"/>
          </a:xfrm>
        </p:spPr>
        <p:txBody>
          <a:bodyPr>
            <a:normAutofit/>
          </a:bodyPr>
          <a:lstStyle/>
          <a:p>
            <a:r>
              <a:rPr lang="ru-RU" dirty="0" smtClean="0"/>
              <a:t>Тёткин Михаил</a:t>
            </a:r>
          </a:p>
          <a:p>
            <a:r>
              <a:rPr lang="ru-RU" dirty="0" smtClean="0"/>
              <a:t>Липатов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8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548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</TotalTime>
  <Words>8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Цитаты</vt:lpstr>
      <vt:lpstr>The Legend of Pirate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Pirate</dc:title>
  <dc:creator>-</dc:creator>
  <cp:lastModifiedBy>-</cp:lastModifiedBy>
  <cp:revision>1</cp:revision>
  <dcterms:created xsi:type="dcterms:W3CDTF">2022-01-03T21:27:52Z</dcterms:created>
  <dcterms:modified xsi:type="dcterms:W3CDTF">2022-01-03T21:29:42Z</dcterms:modified>
</cp:coreProperties>
</file>