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Игра</a:t>
            </a:r>
            <a:r>
              <a:rPr lang="ru-RU" sz="2000" dirty="0" smtClean="0"/>
              <a:t>, аналог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legend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Zelda</a:t>
            </a:r>
            <a:r>
              <a:rPr lang="ru-RU" sz="2000" dirty="0" smtClean="0"/>
              <a:t> 1986 года в пиратском стиле. Герою нужно передвигаться по небольшому открытому миру и собирать улучшения, чтобы решить финальную задачу.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9015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использованы основные функции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Уровни </a:t>
            </a:r>
            <a:r>
              <a:rPr lang="ru-RU" sz="2000" dirty="0" smtClean="0"/>
              <a:t>строятся на отдельно написанном редакторе миров, где располагаются все элементы окружения, враги и активные предметы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Каждый мир хранится в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файле</a:t>
            </a:r>
            <a:endParaRPr lang="ru-RU" sz="2000" dirty="0" smtClean="0"/>
          </a:p>
          <a:p>
            <a:r>
              <a:rPr lang="ru-RU" sz="2000" dirty="0" smtClean="0"/>
              <a:t>Персонаж перемещается по экранам, которые переключаются когда игрок подходит к краю.</a:t>
            </a:r>
            <a:endParaRPr lang="ru-RU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Пират на острове</a:t>
            </a:r>
            <a:endParaRPr lang="ru-RU" dirty="0"/>
          </a:p>
        </p:txBody>
      </p:sp>
      <p:pic>
        <p:nvPicPr>
          <p:cNvPr id="5" name="Содержимое 4" descr="isla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843" y="2296641"/>
            <a:ext cx="9006456" cy="42030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создания полноценной игры необходимо добавить больше уровней и противников</a:t>
            </a:r>
          </a:p>
          <a:p>
            <a:r>
              <a:rPr lang="ru-RU" sz="2000" dirty="0" smtClean="0"/>
              <a:t>Целью игры планируется сделать поиск клада по картам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11</TotalTime>
  <Words>78</Words>
  <Application>Microsoft Office PowerPoint</Application>
  <PresentationFormat>Произвольный</PresentationFormat>
  <Paragraphs>14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Цитаты</vt:lpstr>
      <vt:lpstr>The Legend of Pirate</vt:lpstr>
      <vt:lpstr>Идея проекта</vt:lpstr>
      <vt:lpstr>Реализация</vt:lpstr>
      <vt:lpstr>Пират на острове</vt:lpstr>
      <vt:lpstr>Заключение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tetkinm@mail.ru</cp:lastModifiedBy>
  <cp:revision>4</cp:revision>
  <dcterms:created xsi:type="dcterms:W3CDTF">2022-01-03T21:27:52Z</dcterms:created>
  <dcterms:modified xsi:type="dcterms:W3CDTF">2022-01-06T18:55:44Z</dcterms:modified>
</cp:coreProperties>
</file>