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Legend of Pirate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78047"/>
          </a:xfrm>
        </p:spPr>
        <p:txBody>
          <a:bodyPr>
            <a:normAutofit/>
          </a:bodyPr>
          <a:lstStyle/>
          <a:p>
            <a:r>
              <a:rPr lang="ru-RU" dirty="0" smtClean="0"/>
              <a:t>Тёткин Михаил</a:t>
            </a:r>
          </a:p>
          <a:p>
            <a:r>
              <a:rPr lang="ru-RU" dirty="0" smtClean="0"/>
              <a:t>Липатов Андрей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278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Игра, аналог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legend</a:t>
            </a:r>
            <a:r>
              <a:rPr lang="ru-RU" sz="2000" dirty="0" smtClean="0"/>
              <a:t> </a:t>
            </a:r>
            <a:r>
              <a:rPr lang="ru-RU" sz="2000" dirty="0" err="1" smtClean="0"/>
              <a:t>of</a:t>
            </a:r>
            <a:r>
              <a:rPr lang="ru-RU" sz="2000" dirty="0" smtClean="0"/>
              <a:t> </a:t>
            </a:r>
            <a:r>
              <a:rPr lang="ru-RU" sz="2000" dirty="0" err="1" smtClean="0"/>
              <a:t>Zelda</a:t>
            </a:r>
            <a:r>
              <a:rPr lang="ru-RU" sz="2000" dirty="0" smtClean="0"/>
              <a:t> 1986 года в пиратском стиле. Герою нужно передвигаться по небольшому открытому миру и собирать улучшения, чтобы решить финальную задачу.</a:t>
            </a:r>
          </a:p>
          <a:p>
            <a:pPr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190154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использованы основные функции библиотеки </a:t>
            </a:r>
            <a:r>
              <a:rPr lang="ru-RU" sz="2000" dirty="0" err="1" smtClean="0"/>
              <a:t>pygame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Уровни строятся на отдельно написанном редакторе миров, где располагаются все элементы окружения, враги и активные предметы.</a:t>
            </a:r>
          </a:p>
          <a:p>
            <a:r>
              <a:rPr lang="ru-RU" sz="2000" dirty="0" smtClean="0"/>
              <a:t>Каждый мир хранится в </a:t>
            </a:r>
            <a:r>
              <a:rPr lang="en-US" sz="2000" dirty="0" err="1" smtClean="0"/>
              <a:t>json</a:t>
            </a:r>
            <a:r>
              <a:rPr lang="en-US" sz="2000" dirty="0" smtClean="0"/>
              <a:t> </a:t>
            </a:r>
            <a:r>
              <a:rPr lang="ru-RU" sz="2000" dirty="0" smtClean="0"/>
              <a:t>файле</a:t>
            </a:r>
          </a:p>
          <a:p>
            <a:r>
              <a:rPr lang="ru-RU" sz="2000" dirty="0" smtClean="0"/>
              <a:t>Персонаж перемещается по экранам, которые переключаются когда игрок подходит к краю.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Пират на острове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6" y="2231996"/>
            <a:ext cx="7883611" cy="4434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Торговец</a:t>
            </a: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6" y="2231996"/>
            <a:ext cx="7883610" cy="443453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противник - Краб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2025" y="1243914"/>
            <a:ext cx="6236042" cy="7414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lnSpc>
                <a:spcPct val="70000"/>
              </a:lnSpc>
              <a:spcBef>
                <a:spcPct val="0"/>
              </a:spcBef>
            </a:pPr>
            <a:r>
              <a:rPr lang="ru-RU" sz="24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Смысл жизни - поймать пирата. </a:t>
            </a:r>
          </a:p>
          <a:p>
            <a:pPr lvl="0">
              <a:lnSpc>
                <a:spcPct val="70000"/>
              </a:lnSpc>
              <a:spcBef>
                <a:spcPct val="0"/>
              </a:spcBef>
            </a:pPr>
            <a:r>
              <a:rPr lang="ru-RU" sz="24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И они готовы пойти на всё ради этого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6" y="2231996"/>
            <a:ext cx="7883610" cy="443453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Дружелюбный коллега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6" y="2231996"/>
            <a:ext cx="7883610" cy="443453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клада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6" y="2231996"/>
            <a:ext cx="7883610" cy="443453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дальнейшем мы планируем развивать проект, а именно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Добавим больше врагов (наземных и подводных) </a:t>
            </a:r>
          </a:p>
          <a:p>
            <a:r>
              <a:rPr lang="ru-RU" dirty="0" smtClean="0"/>
              <a:t>Улучшим ощущения от игрового процесса</a:t>
            </a:r>
          </a:p>
          <a:p>
            <a:r>
              <a:rPr lang="ru-RU" dirty="0" smtClean="0"/>
              <a:t>Добавим уникальные подземелья со своими загадками и стилями окружения</a:t>
            </a:r>
          </a:p>
          <a:p>
            <a:r>
              <a:rPr lang="ru-RU" dirty="0" smtClean="0"/>
              <a:t>Создадим полноценный открытый мир с загадками и улучшениями</a:t>
            </a:r>
          </a:p>
          <a:p>
            <a:r>
              <a:rPr lang="ru-RU" dirty="0" smtClean="0"/>
              <a:t>Добавим больше персонажей и диалогов</a:t>
            </a:r>
          </a:p>
          <a:p>
            <a:r>
              <a:rPr lang="ru-RU" dirty="0" smtClean="0"/>
              <a:t>Сделаем поиск клада по картам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09248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428</TotalTime>
  <Words>135</Words>
  <Application>Microsoft Office PowerPoint</Application>
  <PresentationFormat>Произвольный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Цитаты</vt:lpstr>
      <vt:lpstr>The Legend of Pirate</vt:lpstr>
      <vt:lpstr>Идея проекта</vt:lpstr>
      <vt:lpstr>Реализация</vt:lpstr>
      <vt:lpstr>Пират на острове</vt:lpstr>
      <vt:lpstr>Торговец</vt:lpstr>
      <vt:lpstr>Главный противник - Краб</vt:lpstr>
      <vt:lpstr>Дружелюбный коллега</vt:lpstr>
      <vt:lpstr>Поиск клада</vt:lpstr>
      <vt:lpstr>Что дальше?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Pirate</dc:title>
  <dc:creator>-</dc:creator>
  <cp:lastModifiedBy>tetkinm@mail.ru</cp:lastModifiedBy>
  <cp:revision>10</cp:revision>
  <dcterms:created xsi:type="dcterms:W3CDTF">2022-01-03T21:27:52Z</dcterms:created>
  <dcterms:modified xsi:type="dcterms:W3CDTF">2022-01-21T13:31:56Z</dcterms:modified>
</cp:coreProperties>
</file>