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6C9CA3C-A644-4771-AB43-3A3D7E756F90}">
  <a:tblStyle styleId="{96C9CA3C-A644-4771-AB43-3A3D7E756F90}"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55950" y="5078600"/>
            <a:ext cx="6047725" cy="48113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755950" y="5078600"/>
            <a:ext cx="6047725" cy="48113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5" name="Shape 105"/>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69" name="Shape 16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77" name="Shape 17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84" name="Shape 18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91" name="Shape 19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98" name="Shape 19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05" name="Shape 20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12" name="Shape 21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19" name="Shape 21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26" name="Shape 22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33" name="Shape 23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13" name="Shape 11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40" name="Shape 24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47" name="Shape 24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54" name="Shape 25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61" name="Shape 26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68" name="Shape 26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75" name="Shape 27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82" name="Shape 28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89" name="Shape 28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96" name="Shape 29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03" name="Shape 30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20" name="Shape 12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10" name="Shape 31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txBox="1"/>
          <p:nvPr>
            <p:ph idx="1" type="body"/>
          </p:nvPr>
        </p:nvSpPr>
        <p:spPr>
          <a:xfrm>
            <a:off x="755950" y="5078600"/>
            <a:ext cx="6047725" cy="48113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17" name="Shape 317"/>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755950" y="5078600"/>
            <a:ext cx="6047725" cy="48113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7" name="Shape 127"/>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34" name="Shape 13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41" name="Shape 14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48" name="Shape 14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55" name="Shape 15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62" name="Shape 16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Content">
    <p:spTree>
      <p:nvGrpSpPr>
        <p:cNvPr id="8" name="Shape 8"/>
        <p:cNvGrpSpPr/>
        <p:nvPr/>
      </p:nvGrpSpPr>
      <p:grpSpPr>
        <a:xfrm>
          <a:off x="0" y="0"/>
          <a:ext cx="0" cy="0"/>
          <a:chOff x="0" y="0"/>
          <a:chExt cx="0" cy="0"/>
        </a:xfrm>
      </p:grpSpPr>
      <p:sp>
        <p:nvSpPr>
          <p:cNvPr id="9" name="Shape 9"/>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 name="Shape 10"/>
          <p:cNvSpPr txBox="1"/>
          <p:nvPr>
            <p:ph idx="1" type="body"/>
          </p:nvPr>
        </p:nvSpPr>
        <p:spPr>
          <a:xfrm>
            <a:off x="457200" y="1604520"/>
            <a:ext cx="822924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Content over Content">
    <p:spTree>
      <p:nvGrpSpPr>
        <p:cNvPr id="38" name="Shape 38"/>
        <p:cNvGrpSpPr/>
        <p:nvPr/>
      </p:nvGrpSpPr>
      <p:grpSpPr>
        <a:xfrm>
          <a:off x="0" y="0"/>
          <a:ext cx="0" cy="0"/>
          <a:chOff x="0" y="0"/>
          <a:chExt cx="0" cy="0"/>
        </a:xfrm>
      </p:grpSpPr>
      <p:sp>
        <p:nvSpPr>
          <p:cNvPr id="39" name="Shape 39"/>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0" name="Shape 40"/>
          <p:cNvSpPr txBox="1"/>
          <p:nvPr>
            <p:ph idx="1" type="body"/>
          </p:nvPr>
        </p:nvSpPr>
        <p:spPr>
          <a:xfrm>
            <a:off x="457200" y="1604520"/>
            <a:ext cx="822924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1" name="Shape 41"/>
          <p:cNvSpPr txBox="1"/>
          <p:nvPr>
            <p:ph idx="2" type="body"/>
          </p:nvPr>
        </p:nvSpPr>
        <p:spPr>
          <a:xfrm>
            <a:off x="457200" y="3682080"/>
            <a:ext cx="822924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fourObj">
  <p:cSld name="Title, 4 Content">
    <p:spTree>
      <p:nvGrpSpPr>
        <p:cNvPr id="42" name="Shape 42"/>
        <p:cNvGrpSpPr/>
        <p:nvPr/>
      </p:nvGrpSpPr>
      <p:grpSpPr>
        <a:xfrm>
          <a:off x="0" y="0"/>
          <a:ext cx="0" cy="0"/>
          <a:chOff x="0" y="0"/>
          <a:chExt cx="0" cy="0"/>
        </a:xfrm>
      </p:grpSpPr>
      <p:sp>
        <p:nvSpPr>
          <p:cNvPr id="43" name="Shape 43"/>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4" name="Shape 44"/>
          <p:cNvSpPr txBox="1"/>
          <p:nvPr>
            <p:ph idx="1" type="body"/>
          </p:nvPr>
        </p:nvSpPr>
        <p:spPr>
          <a:xfrm>
            <a:off x="45720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5" name="Shape 45"/>
          <p:cNvSpPr txBox="1"/>
          <p:nvPr>
            <p:ph idx="2" type="body"/>
          </p:nvPr>
        </p:nvSpPr>
        <p:spPr>
          <a:xfrm>
            <a:off x="467424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6" name="Shape 46"/>
          <p:cNvSpPr txBox="1"/>
          <p:nvPr>
            <p:ph idx="3" type="body"/>
          </p:nvPr>
        </p:nvSpPr>
        <p:spPr>
          <a:xfrm>
            <a:off x="4674240" y="368208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7" name="Shape 47"/>
          <p:cNvSpPr txBox="1"/>
          <p:nvPr>
            <p:ph idx="4" type="body"/>
          </p:nvPr>
        </p:nvSpPr>
        <p:spPr>
          <a:xfrm>
            <a:off x="457200" y="368208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6 Content">
    <p:spTree>
      <p:nvGrpSpPr>
        <p:cNvPr id="48" name="Shape 48"/>
        <p:cNvGrpSpPr/>
        <p:nvPr/>
      </p:nvGrpSpPr>
      <p:grpSpPr>
        <a:xfrm>
          <a:off x="0" y="0"/>
          <a:ext cx="0" cy="0"/>
          <a:chOff x="0" y="0"/>
          <a:chExt cx="0" cy="0"/>
        </a:xfrm>
      </p:grpSpPr>
      <p:sp>
        <p:nvSpPr>
          <p:cNvPr id="49" name="Shape 49"/>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0" name="Shape 50"/>
          <p:cNvSpPr txBox="1"/>
          <p:nvPr>
            <p:ph idx="1" type="body"/>
          </p:nvPr>
        </p:nvSpPr>
        <p:spPr>
          <a:xfrm>
            <a:off x="457200" y="1604520"/>
            <a:ext cx="822924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1" name="Shape 51"/>
          <p:cNvSpPr txBox="1"/>
          <p:nvPr>
            <p:ph idx="2" type="body"/>
          </p:nvPr>
        </p:nvSpPr>
        <p:spPr>
          <a:xfrm>
            <a:off x="457200" y="1604520"/>
            <a:ext cx="822924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pic>
        <p:nvPicPr>
          <p:cNvPr id="52" name="Shape 52"/>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53" name="Shape 5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Slide">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Slide">
    <p:spTree>
      <p:nvGrpSpPr>
        <p:cNvPr id="58" name="Shape 58"/>
        <p:cNvGrpSpPr/>
        <p:nvPr/>
      </p:nvGrpSpPr>
      <p:grpSpPr>
        <a:xfrm>
          <a:off x="0" y="0"/>
          <a:ext cx="0" cy="0"/>
          <a:chOff x="0" y="0"/>
          <a:chExt cx="0" cy="0"/>
        </a:xfrm>
      </p:grpSpPr>
      <p:sp>
        <p:nvSpPr>
          <p:cNvPr id="59" name="Shape 59"/>
          <p:cNvSpPr txBox="1"/>
          <p:nvPr>
            <p:ph type="title"/>
          </p:nvPr>
        </p:nvSpPr>
        <p:spPr>
          <a:xfrm>
            <a:off x="685800" y="2130480"/>
            <a:ext cx="7771800" cy="146910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0" name="Shape 60"/>
          <p:cNvSpPr txBox="1"/>
          <p:nvPr>
            <p:ph idx="1" type="subTitle"/>
          </p:nvPr>
        </p:nvSpPr>
        <p:spPr>
          <a:xfrm>
            <a:off x="457200" y="1604520"/>
            <a:ext cx="8229300" cy="397740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Content">
    <p:spTree>
      <p:nvGrpSpPr>
        <p:cNvPr id="61" name="Shape 61"/>
        <p:cNvGrpSpPr/>
        <p:nvPr/>
      </p:nvGrpSpPr>
      <p:grpSpPr>
        <a:xfrm>
          <a:off x="0" y="0"/>
          <a:ext cx="0" cy="0"/>
          <a:chOff x="0" y="0"/>
          <a:chExt cx="0" cy="0"/>
        </a:xfrm>
      </p:grpSpPr>
      <p:sp>
        <p:nvSpPr>
          <p:cNvPr id="62" name="Shape 62"/>
          <p:cNvSpPr txBox="1"/>
          <p:nvPr>
            <p:ph type="title"/>
          </p:nvPr>
        </p:nvSpPr>
        <p:spPr>
          <a:xfrm>
            <a:off x="685800" y="2130480"/>
            <a:ext cx="7771800" cy="146910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3" name="Shape 63"/>
          <p:cNvSpPr txBox="1"/>
          <p:nvPr>
            <p:ph idx="1" type="body"/>
          </p:nvPr>
        </p:nvSpPr>
        <p:spPr>
          <a:xfrm>
            <a:off x="457200" y="1604520"/>
            <a:ext cx="8229300" cy="39774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itle, 2 Content">
    <p:spTree>
      <p:nvGrpSpPr>
        <p:cNvPr id="64" name="Shape 64"/>
        <p:cNvGrpSpPr/>
        <p:nvPr/>
      </p:nvGrpSpPr>
      <p:grpSpPr>
        <a:xfrm>
          <a:off x="0" y="0"/>
          <a:ext cx="0" cy="0"/>
          <a:chOff x="0" y="0"/>
          <a:chExt cx="0" cy="0"/>
        </a:xfrm>
      </p:grpSpPr>
      <p:sp>
        <p:nvSpPr>
          <p:cNvPr id="65" name="Shape 65"/>
          <p:cNvSpPr txBox="1"/>
          <p:nvPr>
            <p:ph type="title"/>
          </p:nvPr>
        </p:nvSpPr>
        <p:spPr>
          <a:xfrm>
            <a:off x="685800" y="2130480"/>
            <a:ext cx="7771800" cy="146910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6" name="Shape 66"/>
          <p:cNvSpPr txBox="1"/>
          <p:nvPr>
            <p:ph idx="1" type="body"/>
          </p:nvPr>
        </p:nvSpPr>
        <p:spPr>
          <a:xfrm>
            <a:off x="457200" y="1604520"/>
            <a:ext cx="4015800" cy="39774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7" name="Shape 67"/>
          <p:cNvSpPr txBox="1"/>
          <p:nvPr>
            <p:ph idx="2" type="body"/>
          </p:nvPr>
        </p:nvSpPr>
        <p:spPr>
          <a:xfrm>
            <a:off x="4674240" y="1604520"/>
            <a:ext cx="4015800" cy="39774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8" name="Shape 68"/>
        <p:cNvGrpSpPr/>
        <p:nvPr/>
      </p:nvGrpSpPr>
      <p:grpSpPr>
        <a:xfrm>
          <a:off x="0" y="0"/>
          <a:ext cx="0" cy="0"/>
          <a:chOff x="0" y="0"/>
          <a:chExt cx="0" cy="0"/>
        </a:xfrm>
      </p:grpSpPr>
      <p:sp>
        <p:nvSpPr>
          <p:cNvPr id="69" name="Shape 69"/>
          <p:cNvSpPr txBox="1"/>
          <p:nvPr>
            <p:ph type="title"/>
          </p:nvPr>
        </p:nvSpPr>
        <p:spPr>
          <a:xfrm>
            <a:off x="685800" y="2130480"/>
            <a:ext cx="7771800" cy="146910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nly">
  <p:cSld name="Centered Text">
    <p:spTree>
      <p:nvGrpSpPr>
        <p:cNvPr id="70" name="Shape 70"/>
        <p:cNvGrpSpPr/>
        <p:nvPr/>
      </p:nvGrpSpPr>
      <p:grpSpPr>
        <a:xfrm>
          <a:off x="0" y="0"/>
          <a:ext cx="0" cy="0"/>
          <a:chOff x="0" y="0"/>
          <a:chExt cx="0" cy="0"/>
        </a:xfrm>
      </p:grpSpPr>
      <p:sp>
        <p:nvSpPr>
          <p:cNvPr id="71" name="Shape 71"/>
          <p:cNvSpPr txBox="1"/>
          <p:nvPr>
            <p:ph idx="1" type="subTitle"/>
          </p:nvPr>
        </p:nvSpPr>
        <p:spPr>
          <a:xfrm>
            <a:off x="685800" y="2130480"/>
            <a:ext cx="7771800" cy="681150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AndObj">
  <p:cSld name="Title, 2 Content and Content">
    <p:spTree>
      <p:nvGrpSpPr>
        <p:cNvPr id="72" name="Shape 72"/>
        <p:cNvGrpSpPr/>
        <p:nvPr/>
      </p:nvGrpSpPr>
      <p:grpSpPr>
        <a:xfrm>
          <a:off x="0" y="0"/>
          <a:ext cx="0" cy="0"/>
          <a:chOff x="0" y="0"/>
          <a:chExt cx="0" cy="0"/>
        </a:xfrm>
      </p:grpSpPr>
      <p:sp>
        <p:nvSpPr>
          <p:cNvPr id="73" name="Shape 73"/>
          <p:cNvSpPr txBox="1"/>
          <p:nvPr>
            <p:ph type="title"/>
          </p:nvPr>
        </p:nvSpPr>
        <p:spPr>
          <a:xfrm>
            <a:off x="685800" y="2130480"/>
            <a:ext cx="7771800" cy="146910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4" name="Shape 74"/>
          <p:cNvSpPr txBox="1"/>
          <p:nvPr>
            <p:ph idx="1" type="body"/>
          </p:nvPr>
        </p:nvSpPr>
        <p:spPr>
          <a:xfrm>
            <a:off x="457200" y="1604520"/>
            <a:ext cx="4015800" cy="18969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5" name="Shape 75"/>
          <p:cNvSpPr txBox="1"/>
          <p:nvPr>
            <p:ph idx="2" type="body"/>
          </p:nvPr>
        </p:nvSpPr>
        <p:spPr>
          <a:xfrm>
            <a:off x="457200" y="3682080"/>
            <a:ext cx="4015800" cy="18969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6" name="Shape 76"/>
          <p:cNvSpPr txBox="1"/>
          <p:nvPr>
            <p:ph idx="3" type="body"/>
          </p:nvPr>
        </p:nvSpPr>
        <p:spPr>
          <a:xfrm>
            <a:off x="4674240" y="1604520"/>
            <a:ext cx="4015800" cy="39774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Slide">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AndTwoObj">
  <p:cSld name="Title Content and 2 Content">
    <p:spTree>
      <p:nvGrpSpPr>
        <p:cNvPr id="77" name="Shape 77"/>
        <p:cNvGrpSpPr/>
        <p:nvPr/>
      </p:nvGrpSpPr>
      <p:grpSpPr>
        <a:xfrm>
          <a:off x="0" y="0"/>
          <a:ext cx="0" cy="0"/>
          <a:chOff x="0" y="0"/>
          <a:chExt cx="0" cy="0"/>
        </a:xfrm>
      </p:grpSpPr>
      <p:sp>
        <p:nvSpPr>
          <p:cNvPr id="78" name="Shape 78"/>
          <p:cNvSpPr txBox="1"/>
          <p:nvPr>
            <p:ph type="title"/>
          </p:nvPr>
        </p:nvSpPr>
        <p:spPr>
          <a:xfrm>
            <a:off x="685800" y="2130480"/>
            <a:ext cx="7771800" cy="146910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9" name="Shape 79"/>
          <p:cNvSpPr txBox="1"/>
          <p:nvPr>
            <p:ph idx="1" type="body"/>
          </p:nvPr>
        </p:nvSpPr>
        <p:spPr>
          <a:xfrm>
            <a:off x="457200" y="1604520"/>
            <a:ext cx="4015800" cy="39774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0" name="Shape 80"/>
          <p:cNvSpPr txBox="1"/>
          <p:nvPr>
            <p:ph idx="2" type="body"/>
          </p:nvPr>
        </p:nvSpPr>
        <p:spPr>
          <a:xfrm>
            <a:off x="4674240" y="1604520"/>
            <a:ext cx="4015800" cy="18969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1" name="Shape 81"/>
          <p:cNvSpPr txBox="1"/>
          <p:nvPr>
            <p:ph idx="3" type="body"/>
          </p:nvPr>
        </p:nvSpPr>
        <p:spPr>
          <a:xfrm>
            <a:off x="4674240" y="3682080"/>
            <a:ext cx="4015800" cy="18969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OverTx">
  <p:cSld name="Title, 2 Content over Content">
    <p:spTree>
      <p:nvGrpSpPr>
        <p:cNvPr id="82" name="Shape 82"/>
        <p:cNvGrpSpPr/>
        <p:nvPr/>
      </p:nvGrpSpPr>
      <p:grpSpPr>
        <a:xfrm>
          <a:off x="0" y="0"/>
          <a:ext cx="0" cy="0"/>
          <a:chOff x="0" y="0"/>
          <a:chExt cx="0" cy="0"/>
        </a:xfrm>
      </p:grpSpPr>
      <p:sp>
        <p:nvSpPr>
          <p:cNvPr id="83" name="Shape 83"/>
          <p:cNvSpPr txBox="1"/>
          <p:nvPr>
            <p:ph type="title"/>
          </p:nvPr>
        </p:nvSpPr>
        <p:spPr>
          <a:xfrm>
            <a:off x="685800" y="2130480"/>
            <a:ext cx="7771800" cy="146910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4" name="Shape 84"/>
          <p:cNvSpPr txBox="1"/>
          <p:nvPr>
            <p:ph idx="1" type="body"/>
          </p:nvPr>
        </p:nvSpPr>
        <p:spPr>
          <a:xfrm>
            <a:off x="457200" y="1604520"/>
            <a:ext cx="4015800" cy="18969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5" name="Shape 85"/>
          <p:cNvSpPr txBox="1"/>
          <p:nvPr>
            <p:ph idx="2" type="body"/>
          </p:nvPr>
        </p:nvSpPr>
        <p:spPr>
          <a:xfrm>
            <a:off x="4674240" y="1604520"/>
            <a:ext cx="4015800" cy="18969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6" name="Shape 86"/>
          <p:cNvSpPr txBox="1"/>
          <p:nvPr>
            <p:ph idx="3" type="body"/>
          </p:nvPr>
        </p:nvSpPr>
        <p:spPr>
          <a:xfrm>
            <a:off x="457200" y="3682080"/>
            <a:ext cx="8229300" cy="18969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Content over Content">
    <p:spTree>
      <p:nvGrpSpPr>
        <p:cNvPr id="87" name="Shape 87"/>
        <p:cNvGrpSpPr/>
        <p:nvPr/>
      </p:nvGrpSpPr>
      <p:grpSpPr>
        <a:xfrm>
          <a:off x="0" y="0"/>
          <a:ext cx="0" cy="0"/>
          <a:chOff x="0" y="0"/>
          <a:chExt cx="0" cy="0"/>
        </a:xfrm>
      </p:grpSpPr>
      <p:sp>
        <p:nvSpPr>
          <p:cNvPr id="88" name="Shape 88"/>
          <p:cNvSpPr txBox="1"/>
          <p:nvPr>
            <p:ph type="title"/>
          </p:nvPr>
        </p:nvSpPr>
        <p:spPr>
          <a:xfrm>
            <a:off x="685800" y="2130480"/>
            <a:ext cx="7771800" cy="146910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9" name="Shape 89"/>
          <p:cNvSpPr txBox="1"/>
          <p:nvPr>
            <p:ph idx="1" type="body"/>
          </p:nvPr>
        </p:nvSpPr>
        <p:spPr>
          <a:xfrm>
            <a:off x="457200" y="1604520"/>
            <a:ext cx="8229300" cy="18969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0" name="Shape 90"/>
          <p:cNvSpPr txBox="1"/>
          <p:nvPr>
            <p:ph idx="2" type="body"/>
          </p:nvPr>
        </p:nvSpPr>
        <p:spPr>
          <a:xfrm>
            <a:off x="457200" y="3682080"/>
            <a:ext cx="8229300" cy="18969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fourObj">
  <p:cSld name="Title, 4 Content">
    <p:spTree>
      <p:nvGrpSpPr>
        <p:cNvPr id="91" name="Shape 91"/>
        <p:cNvGrpSpPr/>
        <p:nvPr/>
      </p:nvGrpSpPr>
      <p:grpSpPr>
        <a:xfrm>
          <a:off x="0" y="0"/>
          <a:ext cx="0" cy="0"/>
          <a:chOff x="0" y="0"/>
          <a:chExt cx="0" cy="0"/>
        </a:xfrm>
      </p:grpSpPr>
      <p:sp>
        <p:nvSpPr>
          <p:cNvPr id="92" name="Shape 92"/>
          <p:cNvSpPr txBox="1"/>
          <p:nvPr>
            <p:ph type="title"/>
          </p:nvPr>
        </p:nvSpPr>
        <p:spPr>
          <a:xfrm>
            <a:off x="685800" y="2130480"/>
            <a:ext cx="7771800" cy="146910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3" name="Shape 93"/>
          <p:cNvSpPr txBox="1"/>
          <p:nvPr>
            <p:ph idx="1" type="body"/>
          </p:nvPr>
        </p:nvSpPr>
        <p:spPr>
          <a:xfrm>
            <a:off x="457200" y="1604520"/>
            <a:ext cx="4015800" cy="18969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4" name="Shape 94"/>
          <p:cNvSpPr txBox="1"/>
          <p:nvPr>
            <p:ph idx="2" type="body"/>
          </p:nvPr>
        </p:nvSpPr>
        <p:spPr>
          <a:xfrm>
            <a:off x="4674240" y="1604520"/>
            <a:ext cx="4015800" cy="18969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5" name="Shape 95"/>
          <p:cNvSpPr txBox="1"/>
          <p:nvPr>
            <p:ph idx="3" type="body"/>
          </p:nvPr>
        </p:nvSpPr>
        <p:spPr>
          <a:xfrm>
            <a:off x="4674240" y="3682080"/>
            <a:ext cx="4015800" cy="18969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6" name="Shape 96"/>
          <p:cNvSpPr txBox="1"/>
          <p:nvPr>
            <p:ph idx="4" type="body"/>
          </p:nvPr>
        </p:nvSpPr>
        <p:spPr>
          <a:xfrm>
            <a:off x="457200" y="3682080"/>
            <a:ext cx="4015800" cy="18969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6 Content">
    <p:spTree>
      <p:nvGrpSpPr>
        <p:cNvPr id="97" name="Shape 97"/>
        <p:cNvGrpSpPr/>
        <p:nvPr/>
      </p:nvGrpSpPr>
      <p:grpSpPr>
        <a:xfrm>
          <a:off x="0" y="0"/>
          <a:ext cx="0" cy="0"/>
          <a:chOff x="0" y="0"/>
          <a:chExt cx="0" cy="0"/>
        </a:xfrm>
      </p:grpSpPr>
      <p:sp>
        <p:nvSpPr>
          <p:cNvPr id="98" name="Shape 98"/>
          <p:cNvSpPr txBox="1"/>
          <p:nvPr>
            <p:ph type="title"/>
          </p:nvPr>
        </p:nvSpPr>
        <p:spPr>
          <a:xfrm>
            <a:off x="685800" y="2130480"/>
            <a:ext cx="7771800" cy="146910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9" name="Shape 99"/>
          <p:cNvSpPr txBox="1"/>
          <p:nvPr>
            <p:ph idx="1" type="body"/>
          </p:nvPr>
        </p:nvSpPr>
        <p:spPr>
          <a:xfrm>
            <a:off x="457200" y="1604520"/>
            <a:ext cx="8229300" cy="39774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0" name="Shape 100"/>
          <p:cNvSpPr txBox="1"/>
          <p:nvPr>
            <p:ph idx="2" type="body"/>
          </p:nvPr>
        </p:nvSpPr>
        <p:spPr>
          <a:xfrm>
            <a:off x="457200" y="1604520"/>
            <a:ext cx="8229300" cy="39774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pic>
        <p:nvPicPr>
          <p:cNvPr id="101" name="Shape 101"/>
          <p:cNvPicPr preferRelativeResize="0"/>
          <p:nvPr/>
        </p:nvPicPr>
        <p:blipFill rotWithShape="1">
          <a:blip r:embed="rId2">
            <a:alphaModFix/>
          </a:blip>
          <a:srcRect b="0" l="0" r="0" t="0"/>
          <a:stretch/>
        </p:blipFill>
        <p:spPr>
          <a:xfrm>
            <a:off x="2079000" y="1604520"/>
            <a:ext cx="4984800" cy="3977400"/>
          </a:xfrm>
          <a:prstGeom prst="rect">
            <a:avLst/>
          </a:prstGeom>
          <a:noFill/>
          <a:ln>
            <a:noFill/>
          </a:ln>
        </p:spPr>
      </p:pic>
      <p:pic>
        <p:nvPicPr>
          <p:cNvPr id="102" name="Shape 102"/>
          <p:cNvPicPr preferRelativeResize="0"/>
          <p:nvPr/>
        </p:nvPicPr>
        <p:blipFill rotWithShape="1">
          <a:blip r:embed="rId2">
            <a:alphaModFix/>
          </a:blip>
          <a:srcRect b="0" l="0" r="0" t="0"/>
          <a:stretch/>
        </p:blipFill>
        <p:spPr>
          <a:xfrm>
            <a:off x="2079000" y="1604520"/>
            <a:ext cx="4984800" cy="3977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Slide">
    <p:spTree>
      <p:nvGrpSpPr>
        <p:cNvPr id="12" name="Shape 12"/>
        <p:cNvGrpSpPr/>
        <p:nvPr/>
      </p:nvGrpSpPr>
      <p:grpSpPr>
        <a:xfrm>
          <a:off x="0" y="0"/>
          <a:ext cx="0" cy="0"/>
          <a:chOff x="0" y="0"/>
          <a:chExt cx="0" cy="0"/>
        </a:xfrm>
      </p:grpSpPr>
      <p:sp>
        <p:nvSpPr>
          <p:cNvPr id="13" name="Shape 13"/>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4" name="Shape 14"/>
          <p:cNvSpPr txBox="1"/>
          <p:nvPr>
            <p:ph idx="1" type="subTitle"/>
          </p:nvPr>
        </p:nvSpPr>
        <p:spPr>
          <a:xfrm>
            <a:off x="457200" y="1604520"/>
            <a:ext cx="8229240" cy="397728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itle, 2 Content">
    <p:spTree>
      <p:nvGrpSpPr>
        <p:cNvPr id="15" name="Shape 15"/>
        <p:cNvGrpSpPr/>
        <p:nvPr/>
      </p:nvGrpSpPr>
      <p:grpSpPr>
        <a:xfrm>
          <a:off x="0" y="0"/>
          <a:ext cx="0" cy="0"/>
          <a:chOff x="0" y="0"/>
          <a:chExt cx="0" cy="0"/>
        </a:xfrm>
      </p:grpSpPr>
      <p:sp>
        <p:nvSpPr>
          <p:cNvPr id="16" name="Shape 16"/>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7" name="Shape 17"/>
          <p:cNvSpPr txBox="1"/>
          <p:nvPr>
            <p:ph idx="1" type="body"/>
          </p:nvPr>
        </p:nvSpPr>
        <p:spPr>
          <a:xfrm>
            <a:off x="457200" y="1604520"/>
            <a:ext cx="401580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8" name="Shape 18"/>
          <p:cNvSpPr txBox="1"/>
          <p:nvPr>
            <p:ph idx="2" type="body"/>
          </p:nvPr>
        </p:nvSpPr>
        <p:spPr>
          <a:xfrm>
            <a:off x="4674240" y="1604520"/>
            <a:ext cx="401580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9" name="Shape 19"/>
        <p:cNvGrpSpPr/>
        <p:nvPr/>
      </p:nvGrpSpPr>
      <p:grpSpPr>
        <a:xfrm>
          <a:off x="0" y="0"/>
          <a:ext cx="0" cy="0"/>
          <a:chOff x="0" y="0"/>
          <a:chExt cx="0" cy="0"/>
        </a:xfrm>
      </p:grpSpPr>
      <p:sp>
        <p:nvSpPr>
          <p:cNvPr id="20" name="Shape 20"/>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nly">
  <p:cSld name="Centered Text">
    <p:spTree>
      <p:nvGrpSpPr>
        <p:cNvPr id="21" name="Shape 21"/>
        <p:cNvGrpSpPr/>
        <p:nvPr/>
      </p:nvGrpSpPr>
      <p:grpSpPr>
        <a:xfrm>
          <a:off x="0" y="0"/>
          <a:ext cx="0" cy="0"/>
          <a:chOff x="0" y="0"/>
          <a:chExt cx="0" cy="0"/>
        </a:xfrm>
      </p:grpSpPr>
      <p:sp>
        <p:nvSpPr>
          <p:cNvPr id="22" name="Shape 22"/>
          <p:cNvSpPr txBox="1"/>
          <p:nvPr>
            <p:ph idx="1" type="subTitle"/>
          </p:nvPr>
        </p:nvSpPr>
        <p:spPr>
          <a:xfrm>
            <a:off x="685800" y="2130480"/>
            <a:ext cx="7771680" cy="68115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AndObj">
  <p:cSld name="Title, 2 Content and Content">
    <p:spTree>
      <p:nvGrpSpPr>
        <p:cNvPr id="23" name="Shape 23"/>
        <p:cNvGrpSpPr/>
        <p:nvPr/>
      </p:nvGrpSpPr>
      <p:grpSpPr>
        <a:xfrm>
          <a:off x="0" y="0"/>
          <a:ext cx="0" cy="0"/>
          <a:chOff x="0" y="0"/>
          <a:chExt cx="0" cy="0"/>
        </a:xfrm>
      </p:grpSpPr>
      <p:sp>
        <p:nvSpPr>
          <p:cNvPr id="24" name="Shape 24"/>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5" name="Shape 25"/>
          <p:cNvSpPr txBox="1"/>
          <p:nvPr>
            <p:ph idx="1" type="body"/>
          </p:nvPr>
        </p:nvSpPr>
        <p:spPr>
          <a:xfrm>
            <a:off x="45720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6" name="Shape 26"/>
          <p:cNvSpPr txBox="1"/>
          <p:nvPr>
            <p:ph idx="2" type="body"/>
          </p:nvPr>
        </p:nvSpPr>
        <p:spPr>
          <a:xfrm>
            <a:off x="457200" y="368208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7" name="Shape 27"/>
          <p:cNvSpPr txBox="1"/>
          <p:nvPr>
            <p:ph idx="3" type="body"/>
          </p:nvPr>
        </p:nvSpPr>
        <p:spPr>
          <a:xfrm>
            <a:off x="4674240" y="1604520"/>
            <a:ext cx="401580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AndTwoObj">
  <p:cSld name="Title Content and 2 Content">
    <p:spTree>
      <p:nvGrpSpPr>
        <p:cNvPr id="28" name="Shape 28"/>
        <p:cNvGrpSpPr/>
        <p:nvPr/>
      </p:nvGrpSpPr>
      <p:grpSpPr>
        <a:xfrm>
          <a:off x="0" y="0"/>
          <a:ext cx="0" cy="0"/>
          <a:chOff x="0" y="0"/>
          <a:chExt cx="0" cy="0"/>
        </a:xfrm>
      </p:grpSpPr>
      <p:sp>
        <p:nvSpPr>
          <p:cNvPr id="29" name="Shape 29"/>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0" name="Shape 30"/>
          <p:cNvSpPr txBox="1"/>
          <p:nvPr>
            <p:ph idx="1" type="body"/>
          </p:nvPr>
        </p:nvSpPr>
        <p:spPr>
          <a:xfrm>
            <a:off x="457200" y="1604520"/>
            <a:ext cx="401580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1" name="Shape 31"/>
          <p:cNvSpPr txBox="1"/>
          <p:nvPr>
            <p:ph idx="2" type="body"/>
          </p:nvPr>
        </p:nvSpPr>
        <p:spPr>
          <a:xfrm>
            <a:off x="467424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2" name="Shape 32"/>
          <p:cNvSpPr txBox="1"/>
          <p:nvPr>
            <p:ph idx="3" type="body"/>
          </p:nvPr>
        </p:nvSpPr>
        <p:spPr>
          <a:xfrm>
            <a:off x="4674240" y="368208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OverTx">
  <p:cSld name="Title, 2 Content over Content">
    <p:spTree>
      <p:nvGrpSpPr>
        <p:cNvPr id="33" name="Shape 33"/>
        <p:cNvGrpSpPr/>
        <p:nvPr/>
      </p:nvGrpSpPr>
      <p:grpSpPr>
        <a:xfrm>
          <a:off x="0" y="0"/>
          <a:ext cx="0" cy="0"/>
          <a:chOff x="0" y="0"/>
          <a:chExt cx="0" cy="0"/>
        </a:xfrm>
      </p:grpSpPr>
      <p:sp>
        <p:nvSpPr>
          <p:cNvPr id="34" name="Shape 34"/>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5" name="Shape 35"/>
          <p:cNvSpPr txBox="1"/>
          <p:nvPr>
            <p:ph idx="1" type="body"/>
          </p:nvPr>
        </p:nvSpPr>
        <p:spPr>
          <a:xfrm>
            <a:off x="45720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6" name="Shape 36"/>
          <p:cNvSpPr txBox="1"/>
          <p:nvPr>
            <p:ph idx="2" type="body"/>
          </p:nvPr>
        </p:nvSpPr>
        <p:spPr>
          <a:xfrm>
            <a:off x="467424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7" name="Shape 37"/>
          <p:cNvSpPr txBox="1"/>
          <p:nvPr>
            <p:ph idx="3" type="body"/>
          </p:nvPr>
        </p:nvSpPr>
        <p:spPr>
          <a:xfrm>
            <a:off x="457200" y="3682080"/>
            <a:ext cx="822924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 name="Shape 7"/>
          <p:cNvSpPr txBox="1"/>
          <p:nvPr>
            <p:ph idx="1" type="body"/>
          </p:nvPr>
        </p:nvSpPr>
        <p:spPr>
          <a:xfrm>
            <a:off x="457200" y="1604520"/>
            <a:ext cx="8229240" cy="3977280"/>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0" marR="0" rtl="0" algn="l">
              <a:spcBef>
                <a:spcPts val="0"/>
              </a:spcBef>
              <a:buChar char="○"/>
              <a:defRPr b="0" i="0" sz="1800" u="none" cap="none" strike="noStrike"/>
            </a:lvl2pPr>
            <a:lvl3pPr indent="0" lvl="2" marL="0" marR="0" rtl="0" algn="l">
              <a:spcBef>
                <a:spcPts val="0"/>
              </a:spcBef>
              <a:buChar char="■"/>
              <a:defRPr b="0" i="0" sz="1800" u="none" cap="none" strike="noStrike"/>
            </a:lvl3pPr>
            <a:lvl4pPr indent="0" lvl="3" marL="0" marR="0" rtl="0" algn="l">
              <a:spcBef>
                <a:spcPts val="0"/>
              </a:spcBef>
              <a:buChar char="●"/>
              <a:defRPr b="0" i="0" sz="1800" u="none" cap="none" strike="noStrike"/>
            </a:lvl4pPr>
            <a:lvl5pPr indent="0" lvl="4" marL="0" marR="0" rtl="0" algn="l">
              <a:spcBef>
                <a:spcPts val="0"/>
              </a:spcBef>
              <a:buChar char="○"/>
              <a:defRPr b="0" i="0" sz="1800" u="none" cap="none" strike="noStrike"/>
            </a:lvl5pPr>
            <a:lvl6pPr indent="0" lvl="5" marL="0" marR="0" rtl="0" algn="l">
              <a:spcBef>
                <a:spcPts val="0"/>
              </a:spcBef>
              <a:buChar char="■"/>
              <a:defRPr b="0" i="0" sz="1800" u="none" cap="none" strike="noStrike"/>
            </a:lvl6pPr>
            <a:lvl7pPr indent="0" lvl="6" marL="0" marR="0" rtl="0" algn="l">
              <a:spcBef>
                <a:spcPts val="0"/>
              </a:spcBef>
              <a:buChar char="●"/>
              <a:defRPr b="0" i="0" sz="1800" u="none" cap="none" strike="noStrike"/>
            </a:lvl7pPr>
            <a:lvl8pPr indent="0" lvl="7" marL="0" marR="0" rtl="0" algn="l">
              <a:spcBef>
                <a:spcPts val="0"/>
              </a:spcBef>
              <a:buChar char="○"/>
              <a:defRPr b="0" i="0" sz="1800" u="none" cap="none" strike="noStrike"/>
            </a:lvl8pPr>
            <a:lvl9pPr indent="0" lvl="8" marL="0" marR="0" rtl="0" algn="l">
              <a:spcBef>
                <a:spcPts val="0"/>
              </a:spcBef>
              <a:buChar char="■"/>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57200" y="273600"/>
            <a:ext cx="8229300" cy="114480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6" name="Shape 56"/>
          <p:cNvSpPr txBox="1"/>
          <p:nvPr>
            <p:ph idx="1" type="body"/>
          </p:nvPr>
        </p:nvSpPr>
        <p:spPr>
          <a:xfrm>
            <a:off x="457200" y="1604520"/>
            <a:ext cx="8229300" cy="3977400"/>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0" marR="0" rtl="0" algn="l">
              <a:spcBef>
                <a:spcPts val="0"/>
              </a:spcBef>
              <a:buChar char="○"/>
              <a:defRPr b="0" i="0" sz="1800" u="none" cap="none" strike="noStrike"/>
            </a:lvl2pPr>
            <a:lvl3pPr indent="0" lvl="2" marL="0" marR="0" rtl="0" algn="l">
              <a:spcBef>
                <a:spcPts val="0"/>
              </a:spcBef>
              <a:buChar char="■"/>
              <a:defRPr b="0" i="0" sz="1800" u="none" cap="none" strike="noStrike"/>
            </a:lvl3pPr>
            <a:lvl4pPr indent="0" lvl="3" marL="0" marR="0" rtl="0" algn="l">
              <a:spcBef>
                <a:spcPts val="0"/>
              </a:spcBef>
              <a:buChar char="●"/>
              <a:defRPr b="0" i="0" sz="1800" u="none" cap="none" strike="noStrike"/>
            </a:lvl4pPr>
            <a:lvl5pPr indent="0" lvl="4" marL="0" marR="0" rtl="0" algn="l">
              <a:spcBef>
                <a:spcPts val="0"/>
              </a:spcBef>
              <a:buChar char="○"/>
              <a:defRPr b="0" i="0" sz="1800" u="none" cap="none" strike="noStrike"/>
            </a:lvl5pPr>
            <a:lvl6pPr indent="0" lvl="5" marL="0" marR="0" rtl="0" algn="l">
              <a:spcBef>
                <a:spcPts val="0"/>
              </a:spcBef>
              <a:buChar char="■"/>
              <a:defRPr b="0" i="0" sz="1800" u="none" cap="none" strike="noStrike"/>
            </a:lvl6pPr>
            <a:lvl7pPr indent="0" lvl="6" marL="0" marR="0" rtl="0" algn="l">
              <a:spcBef>
                <a:spcPts val="0"/>
              </a:spcBef>
              <a:buChar char="●"/>
              <a:defRPr b="0" i="0" sz="1800" u="none" cap="none" strike="noStrike"/>
            </a:lvl7pPr>
            <a:lvl8pPr indent="0" lvl="7" marL="0" marR="0" rtl="0" algn="l">
              <a:spcBef>
                <a:spcPts val="0"/>
              </a:spcBef>
              <a:buChar char="○"/>
              <a:defRPr b="0" i="0" sz="1800" u="none" cap="none" strike="noStrike"/>
            </a:lvl8pPr>
            <a:lvl9pPr indent="0" lvl="8" marL="0" marR="0" rtl="0" algn="l">
              <a:spcBef>
                <a:spcPts val="0"/>
              </a:spcBef>
              <a:buChar char="■"/>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p:nvPr/>
        </p:nvSpPr>
        <p:spPr>
          <a:xfrm>
            <a:off x="685800" y="2130480"/>
            <a:ext cx="7771680" cy="1469160"/>
          </a:xfrm>
          <a:prstGeom prst="rect">
            <a:avLst/>
          </a:prstGeom>
          <a:noFill/>
          <a:ln>
            <a:noFill/>
          </a:ln>
        </p:spPr>
        <p:txBody>
          <a:bodyPr anchorCtr="0" anchor="ctr" bIns="45000" lIns="90000" rIns="90000" wrap="square" tIns="45000">
            <a:noAutofit/>
          </a:bodyPr>
          <a:lstStyle/>
          <a:p>
            <a:pPr indent="0" lvl="0" marL="0" marR="0" rtl="0" algn="ctr">
              <a:lnSpc>
                <a:spcPct val="100000"/>
              </a:lnSpc>
              <a:spcBef>
                <a:spcPts val="0"/>
              </a:spcBef>
              <a:buSzPct val="25000"/>
              <a:buNone/>
            </a:pPr>
            <a:r>
              <a:rPr b="0" i="0" lang="en-US" sz="4400" u="none" cap="none" strike="noStrike">
                <a:solidFill>
                  <a:srgbClr val="000000"/>
                </a:solidFill>
                <a:latin typeface="Calibri"/>
                <a:ea typeface="Calibri"/>
                <a:cs typeface="Calibri"/>
                <a:sym typeface="Calibri"/>
              </a:rPr>
              <a:t> </a:t>
            </a:r>
          </a:p>
        </p:txBody>
      </p:sp>
      <p:sp>
        <p:nvSpPr>
          <p:cNvPr id="108" name="Shape 108"/>
          <p:cNvSpPr/>
          <p:nvPr/>
        </p:nvSpPr>
        <p:spPr>
          <a:xfrm>
            <a:off x="1371600" y="3886200"/>
            <a:ext cx="6400080" cy="175176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pic>
        <p:nvPicPr>
          <p:cNvPr id="109" name="Shape 109"/>
          <p:cNvPicPr preferRelativeResize="0"/>
          <p:nvPr/>
        </p:nvPicPr>
        <p:blipFill rotWithShape="1">
          <a:blip r:embed="rId3">
            <a:alphaModFix/>
          </a:blip>
          <a:srcRect b="0" l="0" r="0" t="0"/>
          <a:stretch/>
        </p:blipFill>
        <p:spPr>
          <a:xfrm>
            <a:off x="-12600" y="0"/>
            <a:ext cx="9192600" cy="6857280"/>
          </a:xfrm>
          <a:prstGeom prst="rect">
            <a:avLst/>
          </a:prstGeom>
          <a:noFill/>
          <a:ln>
            <a:noFill/>
          </a:ln>
        </p:spPr>
      </p:pic>
      <p:sp>
        <p:nvSpPr>
          <p:cNvPr id="110" name="Shape 110"/>
          <p:cNvSpPr/>
          <p:nvPr/>
        </p:nvSpPr>
        <p:spPr>
          <a:xfrm>
            <a:off x="1218960" y="2345040"/>
            <a:ext cx="5893200" cy="1540440"/>
          </a:xfrm>
          <a:prstGeom prst="rect">
            <a:avLst/>
          </a:prstGeom>
          <a:noFill/>
          <a:ln>
            <a:noFill/>
          </a:ln>
        </p:spPr>
        <p:txBody>
          <a:bodyPr anchorCtr="0" anchor="t" bIns="91425" lIns="90000" rIns="90000" wrap="square" tIns="91425">
            <a:noAutofit/>
          </a:bodyPr>
          <a:lstStyle/>
          <a:p>
            <a:pPr indent="0" lvl="0" marL="0" marR="0" rtl="0" algn="l">
              <a:lnSpc>
                <a:spcPct val="100000"/>
              </a:lnSpc>
              <a:spcBef>
                <a:spcPts val="0"/>
              </a:spcBef>
              <a:buSzPct val="25000"/>
              <a:buNone/>
            </a:pPr>
            <a:r>
              <a:rPr lang="en-US" sz="4800">
                <a:solidFill>
                  <a:srgbClr val="FFFFFF"/>
                </a:solidFill>
              </a:rPr>
              <a:t>JavaScript</a:t>
            </a: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buSzPct val="25000"/>
              <a:buNone/>
            </a:pPr>
            <a:r>
              <a:rPr i="1" lang="en-US" sz="2400">
                <a:solidFill>
                  <a:srgbClr val="FFFFFF"/>
                </a:solidFill>
              </a:rPr>
              <a:t>Lecture 1. Basics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Shape 171"/>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172" name="Shape 172"/>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Variables in ES6</a:t>
            </a:r>
          </a:p>
        </p:txBody>
      </p:sp>
      <p:pic>
        <p:nvPicPr>
          <p:cNvPr descr="Selection_20171011_9aebfbe.png" id="173" name="Shape 173"/>
          <p:cNvPicPr preferRelativeResize="0"/>
          <p:nvPr/>
        </p:nvPicPr>
        <p:blipFill>
          <a:blip r:embed="rId4">
            <a:alphaModFix/>
          </a:blip>
          <a:stretch>
            <a:fillRect/>
          </a:stretch>
        </p:blipFill>
        <p:spPr>
          <a:xfrm>
            <a:off x="396850" y="1977058"/>
            <a:ext cx="8350300" cy="1837084"/>
          </a:xfrm>
          <a:prstGeom prst="rect">
            <a:avLst/>
          </a:prstGeom>
          <a:noFill/>
          <a:ln>
            <a:noFill/>
          </a:ln>
        </p:spPr>
      </p:pic>
      <p:pic>
        <p:nvPicPr>
          <p:cNvPr descr="Selection_20171011_207554b.png" id="174" name="Shape 174"/>
          <p:cNvPicPr preferRelativeResize="0"/>
          <p:nvPr/>
        </p:nvPicPr>
        <p:blipFill rotWithShape="1">
          <a:blip r:embed="rId5">
            <a:alphaModFix/>
          </a:blip>
          <a:srcRect b="0" l="0" r="0" t="2638"/>
          <a:stretch/>
        </p:blipFill>
        <p:spPr>
          <a:xfrm>
            <a:off x="348850" y="4257500"/>
            <a:ext cx="8446301" cy="142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Shape 179"/>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180" name="Shape 180"/>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Variables Naming</a:t>
            </a:r>
          </a:p>
        </p:txBody>
      </p:sp>
      <p:pic>
        <p:nvPicPr>
          <p:cNvPr descr="js_lect01_11.png" id="181" name="Shape 181"/>
          <p:cNvPicPr preferRelativeResize="0"/>
          <p:nvPr/>
        </p:nvPicPr>
        <p:blipFill>
          <a:blip r:embed="rId4">
            <a:alphaModFix/>
          </a:blip>
          <a:stretch>
            <a:fillRect/>
          </a:stretch>
        </p:blipFill>
        <p:spPr>
          <a:xfrm>
            <a:off x="396850" y="1963184"/>
            <a:ext cx="8350301" cy="38460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Shape 186"/>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187" name="Shape 187"/>
          <p:cNvSpPr/>
          <p:nvPr/>
        </p:nvSpPr>
        <p:spPr>
          <a:xfrm>
            <a:off x="396850" y="933475"/>
            <a:ext cx="8491800" cy="10140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Constants</a:t>
            </a:r>
          </a:p>
        </p:txBody>
      </p:sp>
      <p:pic>
        <p:nvPicPr>
          <p:cNvPr descr="js_lect01_7.png" id="188" name="Shape 188"/>
          <p:cNvPicPr preferRelativeResize="0"/>
          <p:nvPr/>
        </p:nvPicPr>
        <p:blipFill>
          <a:blip r:embed="rId4">
            <a:alphaModFix/>
          </a:blip>
          <a:stretch>
            <a:fillRect/>
          </a:stretch>
        </p:blipFill>
        <p:spPr>
          <a:xfrm>
            <a:off x="396850" y="2354144"/>
            <a:ext cx="8350301" cy="26069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Shape 193"/>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194" name="Shape 194"/>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Data Types</a:t>
            </a:r>
          </a:p>
        </p:txBody>
      </p:sp>
      <p:sp>
        <p:nvSpPr>
          <p:cNvPr id="195" name="Shape 195"/>
          <p:cNvSpPr txBox="1"/>
          <p:nvPr/>
        </p:nvSpPr>
        <p:spPr>
          <a:xfrm>
            <a:off x="396850" y="2083050"/>
            <a:ext cx="7865700" cy="3918900"/>
          </a:xfrm>
          <a:prstGeom prst="rect">
            <a:avLst/>
          </a:prstGeom>
          <a:noFill/>
          <a:ln>
            <a:noFill/>
          </a:ln>
        </p:spPr>
        <p:txBody>
          <a:bodyPr anchorCtr="0" anchor="t" bIns="91425" lIns="91425" rIns="91425" wrap="square" tIns="91425">
            <a:noAutofit/>
          </a:bodyPr>
          <a:lstStyle/>
          <a:p>
            <a:pPr lvl="0" rtl="0">
              <a:spcBef>
                <a:spcPts val="0"/>
              </a:spcBef>
              <a:buNone/>
            </a:pPr>
            <a:r>
              <a:rPr lang="en-US" sz="1800"/>
              <a:t>The latest ECMAScript standard defines seven data types:</a:t>
            </a:r>
          </a:p>
          <a:p>
            <a:pPr lvl="0">
              <a:spcBef>
                <a:spcPts val="0"/>
              </a:spcBef>
              <a:buNone/>
            </a:pPr>
            <a:r>
              <a:t/>
            </a:r>
            <a:endParaRPr sz="1800"/>
          </a:p>
          <a:p>
            <a:pPr indent="-342900" lvl="0" marL="457200" rtl="0">
              <a:lnSpc>
                <a:spcPct val="150000"/>
              </a:lnSpc>
              <a:spcBef>
                <a:spcPts val="0"/>
              </a:spcBef>
              <a:buSzPct val="100000"/>
              <a:buChar char="●"/>
            </a:pPr>
            <a:r>
              <a:rPr lang="en-US" sz="1800"/>
              <a:t>Six primitive types:</a:t>
            </a:r>
          </a:p>
          <a:p>
            <a:pPr indent="-342900" lvl="1" marL="914400" rtl="0">
              <a:lnSpc>
                <a:spcPct val="150000"/>
              </a:lnSpc>
              <a:spcBef>
                <a:spcPts val="0"/>
              </a:spcBef>
              <a:buSzPct val="100000"/>
              <a:buChar char="●"/>
            </a:pPr>
            <a:r>
              <a:rPr lang="en-US" sz="1800"/>
              <a:t>Boolean</a:t>
            </a:r>
          </a:p>
          <a:p>
            <a:pPr indent="-342900" lvl="1" marL="914400" rtl="0">
              <a:lnSpc>
                <a:spcPct val="150000"/>
              </a:lnSpc>
              <a:spcBef>
                <a:spcPts val="0"/>
              </a:spcBef>
              <a:buSzPct val="100000"/>
              <a:buChar char="●"/>
            </a:pPr>
            <a:r>
              <a:rPr lang="en-US" sz="1800"/>
              <a:t>Null</a:t>
            </a:r>
          </a:p>
          <a:p>
            <a:pPr indent="-342900" lvl="1" marL="914400" rtl="0">
              <a:lnSpc>
                <a:spcPct val="150000"/>
              </a:lnSpc>
              <a:spcBef>
                <a:spcPts val="0"/>
              </a:spcBef>
              <a:buSzPct val="100000"/>
              <a:buChar char="●"/>
            </a:pPr>
            <a:r>
              <a:rPr lang="en-US" sz="1800"/>
              <a:t>Undefined</a:t>
            </a:r>
          </a:p>
          <a:p>
            <a:pPr indent="-342900" lvl="1" marL="914400" rtl="0">
              <a:lnSpc>
                <a:spcPct val="150000"/>
              </a:lnSpc>
              <a:spcBef>
                <a:spcPts val="0"/>
              </a:spcBef>
              <a:buSzPct val="100000"/>
              <a:buChar char="●"/>
            </a:pPr>
            <a:r>
              <a:rPr lang="en-US" sz="1800"/>
              <a:t>Number</a:t>
            </a:r>
          </a:p>
          <a:p>
            <a:pPr indent="-342900" lvl="1" marL="914400" rtl="0">
              <a:lnSpc>
                <a:spcPct val="150000"/>
              </a:lnSpc>
              <a:spcBef>
                <a:spcPts val="0"/>
              </a:spcBef>
              <a:buSzPct val="100000"/>
              <a:buChar char="●"/>
            </a:pPr>
            <a:r>
              <a:rPr lang="en-US" sz="1800"/>
              <a:t>String</a:t>
            </a:r>
          </a:p>
          <a:p>
            <a:pPr indent="-342900" lvl="1" marL="914400" rtl="0">
              <a:lnSpc>
                <a:spcPct val="150000"/>
              </a:lnSpc>
              <a:spcBef>
                <a:spcPts val="0"/>
              </a:spcBef>
              <a:spcAft>
                <a:spcPts val="500"/>
              </a:spcAft>
              <a:buClr>
                <a:srgbClr val="333333"/>
              </a:buClr>
              <a:buSzPct val="100000"/>
              <a:buChar char="●"/>
            </a:pPr>
            <a:r>
              <a:rPr lang="en-US" sz="1800">
                <a:highlight>
                  <a:srgbClr val="FFFFFF"/>
                </a:highlight>
              </a:rPr>
              <a:t>Symbol</a:t>
            </a:r>
            <a:r>
              <a:rPr lang="en-US" sz="1800">
                <a:solidFill>
                  <a:srgbClr val="333333"/>
                </a:solidFill>
                <a:highlight>
                  <a:srgbClr val="FFFFFF"/>
                </a:highlight>
              </a:rPr>
              <a:t> (new in ECMAScript 6)</a:t>
            </a:r>
          </a:p>
          <a:p>
            <a:pPr indent="-342900" lvl="0" marL="457200">
              <a:lnSpc>
                <a:spcPct val="150000"/>
              </a:lnSpc>
              <a:spcBef>
                <a:spcPts val="0"/>
              </a:spcBef>
              <a:buSzPct val="100000"/>
              <a:buChar char="●"/>
            </a:pPr>
            <a:r>
              <a:rPr lang="en-US" sz="1800"/>
              <a:t>and Object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Shape 200"/>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201" name="Shape 201"/>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Data Types</a:t>
            </a:r>
          </a:p>
        </p:txBody>
      </p:sp>
      <p:graphicFrame>
        <p:nvGraphicFramePr>
          <p:cNvPr id="202" name="Shape 202"/>
          <p:cNvGraphicFramePr/>
          <p:nvPr/>
        </p:nvGraphicFramePr>
        <p:xfrm>
          <a:off x="396850" y="2176075"/>
          <a:ext cx="3000000" cy="3000000"/>
        </p:xfrm>
        <a:graphic>
          <a:graphicData uri="http://schemas.openxmlformats.org/drawingml/2006/table">
            <a:tbl>
              <a:tblPr>
                <a:noFill/>
                <a:tableStyleId>{96C9CA3C-A644-4771-AB43-3A3D7E756F90}</a:tableStyleId>
              </a:tblPr>
              <a:tblGrid>
                <a:gridCol w="4061500"/>
                <a:gridCol w="4061500"/>
              </a:tblGrid>
              <a:tr h="434875">
                <a:tc>
                  <a:txBody>
                    <a:bodyPr>
                      <a:noAutofit/>
                    </a:bodyPr>
                    <a:lstStyle/>
                    <a:p>
                      <a:pPr lvl="0">
                        <a:spcBef>
                          <a:spcPts val="0"/>
                        </a:spcBef>
                        <a:buNone/>
                      </a:pPr>
                      <a:r>
                        <a:rPr lang="en-US"/>
                        <a:t>boolean</a:t>
                      </a:r>
                    </a:p>
                  </a:txBody>
                  <a:tcPr marT="91425" marB="91425" marR="91425" marL="91425"/>
                </a:tc>
                <a:tc>
                  <a:txBody>
                    <a:bodyPr>
                      <a:noAutofit/>
                    </a:bodyPr>
                    <a:lstStyle/>
                    <a:p>
                      <a:pPr lvl="0">
                        <a:spcBef>
                          <a:spcPts val="0"/>
                        </a:spcBef>
                        <a:buNone/>
                      </a:pPr>
                      <a:r>
                        <a:rPr lang="en-US"/>
                        <a:t>true, false</a:t>
                      </a:r>
                    </a:p>
                  </a:txBody>
                  <a:tcPr marT="91425" marB="91425" marR="91425" marL="91425"/>
                </a:tc>
              </a:tr>
              <a:tr h="423375">
                <a:tc>
                  <a:txBody>
                    <a:bodyPr>
                      <a:noAutofit/>
                    </a:bodyPr>
                    <a:lstStyle/>
                    <a:p>
                      <a:pPr lvl="0">
                        <a:spcBef>
                          <a:spcPts val="0"/>
                        </a:spcBef>
                        <a:buNone/>
                      </a:pPr>
                      <a:r>
                        <a:rPr lang="en-US"/>
                        <a:t>null</a:t>
                      </a:r>
                    </a:p>
                  </a:txBody>
                  <a:tcPr marT="91425" marB="91425" marR="91425" marL="91425"/>
                </a:tc>
                <a:tc>
                  <a:txBody>
                    <a:bodyPr>
                      <a:noAutofit/>
                    </a:bodyPr>
                    <a:lstStyle/>
                    <a:p>
                      <a:pPr lvl="0">
                        <a:spcBef>
                          <a:spcPts val="0"/>
                        </a:spcBef>
                        <a:buNone/>
                      </a:pPr>
                      <a:r>
                        <a:rPr lang="en-US"/>
                        <a:t>null</a:t>
                      </a:r>
                    </a:p>
                  </a:txBody>
                  <a:tcPr marT="91425" marB="91425" marR="91425" marL="91425"/>
                </a:tc>
              </a:tr>
              <a:tr h="427500">
                <a:tc>
                  <a:txBody>
                    <a:bodyPr>
                      <a:noAutofit/>
                    </a:bodyPr>
                    <a:lstStyle/>
                    <a:p>
                      <a:pPr lvl="0">
                        <a:spcBef>
                          <a:spcPts val="0"/>
                        </a:spcBef>
                        <a:buNone/>
                      </a:pPr>
                      <a:r>
                        <a:rPr lang="en-US"/>
                        <a:t>undefined</a:t>
                      </a:r>
                    </a:p>
                  </a:txBody>
                  <a:tcPr marT="91425" marB="91425" marR="91425" marL="91425"/>
                </a:tc>
                <a:tc>
                  <a:txBody>
                    <a:bodyPr>
                      <a:noAutofit/>
                    </a:bodyPr>
                    <a:lstStyle/>
                    <a:p>
                      <a:pPr lvl="0">
                        <a:spcBef>
                          <a:spcPts val="0"/>
                        </a:spcBef>
                        <a:buClr>
                          <a:schemeClr val="dk1"/>
                        </a:buClr>
                        <a:buSzPct val="78571"/>
                        <a:buFont typeface="Arial"/>
                        <a:buNone/>
                      </a:pPr>
                      <a:r>
                        <a:rPr lang="en-US">
                          <a:solidFill>
                            <a:schemeClr val="dk1"/>
                          </a:solidFill>
                        </a:rPr>
                        <a:t>undefined</a:t>
                      </a:r>
                    </a:p>
                  </a:txBody>
                  <a:tcPr marT="91425" marB="91425" marR="91425" marL="91425"/>
                </a:tc>
              </a:tr>
              <a:tr h="423375">
                <a:tc>
                  <a:txBody>
                    <a:bodyPr>
                      <a:noAutofit/>
                    </a:bodyPr>
                    <a:lstStyle/>
                    <a:p>
                      <a:pPr lvl="0">
                        <a:spcBef>
                          <a:spcPts val="0"/>
                        </a:spcBef>
                        <a:buNone/>
                      </a:pPr>
                      <a:r>
                        <a:rPr lang="en-US"/>
                        <a:t>number</a:t>
                      </a:r>
                    </a:p>
                  </a:txBody>
                  <a:tcPr marT="91425" marB="91425" marR="91425" marL="91425"/>
                </a:tc>
                <a:tc>
                  <a:txBody>
                    <a:bodyPr>
                      <a:noAutofit/>
                    </a:bodyPr>
                    <a:lstStyle/>
                    <a:p>
                      <a:pPr lvl="0">
                        <a:spcBef>
                          <a:spcPts val="0"/>
                        </a:spcBef>
                        <a:buNone/>
                      </a:pPr>
                      <a:r>
                        <a:rPr lang="en-US"/>
                        <a:t>0, 1, </a:t>
                      </a:r>
                      <a:r>
                        <a:rPr lang="en-US">
                          <a:solidFill>
                            <a:schemeClr val="dk1"/>
                          </a:solidFill>
                        </a:rPr>
                        <a:t>-1,</a:t>
                      </a:r>
                      <a:r>
                        <a:rPr lang="en-US"/>
                        <a:t> 3.14, NaN</a:t>
                      </a:r>
                    </a:p>
                  </a:txBody>
                  <a:tcPr marT="91425" marB="91425" marR="91425" marL="91425"/>
                </a:tc>
              </a:tr>
              <a:tr h="423375">
                <a:tc>
                  <a:txBody>
                    <a:bodyPr>
                      <a:noAutofit/>
                    </a:bodyPr>
                    <a:lstStyle/>
                    <a:p>
                      <a:pPr lvl="0">
                        <a:spcBef>
                          <a:spcPts val="0"/>
                        </a:spcBef>
                        <a:buNone/>
                      </a:pPr>
                      <a:r>
                        <a:rPr lang="en-US"/>
                        <a:t>string</a:t>
                      </a:r>
                    </a:p>
                  </a:txBody>
                  <a:tcPr marT="91425" marB="91425" marR="91425" marL="91425"/>
                </a:tc>
                <a:tc>
                  <a:txBody>
                    <a:bodyPr>
                      <a:noAutofit/>
                    </a:bodyPr>
                    <a:lstStyle/>
                    <a:p>
                      <a:pPr lvl="0">
                        <a:spcBef>
                          <a:spcPts val="0"/>
                        </a:spcBef>
                        <a:buNone/>
                      </a:pPr>
                      <a:r>
                        <a:rPr lang="en-US"/>
                        <a:t>‘hello’, ‘</a:t>
                      </a:r>
                      <a:r>
                        <a:rPr lang="en-US">
                          <a:solidFill>
                            <a:schemeClr val="dk1"/>
                          </a:solidFill>
                        </a:rPr>
                        <a:t>hello again</a:t>
                      </a:r>
                      <a:r>
                        <a:rPr lang="en-US"/>
                        <a:t>’</a:t>
                      </a:r>
                      <a:r>
                        <a:rPr lang="en-US"/>
                        <a:t>, ‘’</a:t>
                      </a:r>
                    </a:p>
                  </a:txBody>
                  <a:tcPr marT="91425" marB="91425" marR="91425" marL="91425"/>
                </a:tc>
              </a:tr>
              <a:tr h="423375">
                <a:tc>
                  <a:txBody>
                    <a:bodyPr>
                      <a:noAutofit/>
                    </a:bodyPr>
                    <a:lstStyle/>
                    <a:p>
                      <a:pPr lvl="0" rtl="0">
                        <a:spcBef>
                          <a:spcPts val="0"/>
                        </a:spcBef>
                        <a:buNone/>
                      </a:pPr>
                      <a:r>
                        <a:rPr lang="en-US"/>
                        <a:t>symbol</a:t>
                      </a:r>
                    </a:p>
                  </a:txBody>
                  <a:tcPr marT="91425" marB="91425" marR="91425" marL="91425"/>
                </a:tc>
                <a:tc>
                  <a:txBody>
                    <a:bodyPr>
                      <a:noAutofit/>
                    </a:bodyPr>
                    <a:lstStyle/>
                    <a:p>
                      <a:pPr lvl="0">
                        <a:spcBef>
                          <a:spcPts val="0"/>
                        </a:spcBef>
                        <a:buNone/>
                      </a:pPr>
                      <a:r>
                        <a:rPr lang="en-US"/>
                        <a:t>Symbol()</a:t>
                      </a:r>
                    </a:p>
                  </a:txBody>
                  <a:tcPr marT="91425" marB="91425" marR="91425" marL="91425"/>
                </a:tc>
              </a:tr>
              <a:tr h="423375">
                <a:tc>
                  <a:txBody>
                    <a:bodyPr>
                      <a:noAutofit/>
                    </a:bodyPr>
                    <a:lstStyle/>
                    <a:p>
                      <a:pPr lvl="0" rtl="0">
                        <a:spcBef>
                          <a:spcPts val="0"/>
                        </a:spcBef>
                        <a:buNone/>
                      </a:pPr>
                      <a:r>
                        <a:rPr lang="en-US"/>
                        <a:t>object</a:t>
                      </a:r>
                    </a:p>
                  </a:txBody>
                  <a:tcPr marT="91425" marB="91425" marR="91425" marL="91425"/>
                </a:tc>
                <a:tc>
                  <a:txBody>
                    <a:bodyPr>
                      <a:noAutofit/>
                    </a:bodyPr>
                    <a:lstStyle/>
                    <a:p>
                      <a:pPr lvl="0">
                        <a:spcBef>
                          <a:spcPts val="0"/>
                        </a:spcBef>
                        <a:buNone/>
                      </a:pPr>
                      <a:r>
                        <a:rPr lang="en-US"/>
                        <a:t>{ name: ‘John’ }, []</a:t>
                      </a: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Shape 207"/>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208" name="Shape 208"/>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typeof</a:t>
            </a:r>
          </a:p>
        </p:txBody>
      </p:sp>
      <p:pic>
        <p:nvPicPr>
          <p:cNvPr descr="Selection_20171011_3f6b499.png" id="209" name="Shape 209"/>
          <p:cNvPicPr preferRelativeResize="0"/>
          <p:nvPr/>
        </p:nvPicPr>
        <p:blipFill>
          <a:blip r:embed="rId4">
            <a:alphaModFix/>
          </a:blip>
          <a:stretch>
            <a:fillRect/>
          </a:stretch>
        </p:blipFill>
        <p:spPr>
          <a:xfrm>
            <a:off x="396850" y="2007382"/>
            <a:ext cx="8350300" cy="37576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Shape 214"/>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215" name="Shape 215"/>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Math Operators</a:t>
            </a:r>
          </a:p>
        </p:txBody>
      </p:sp>
      <p:pic>
        <p:nvPicPr>
          <p:cNvPr descr="Selection_20171011_e102e7b.png" id="216" name="Shape 216"/>
          <p:cNvPicPr preferRelativeResize="0"/>
          <p:nvPr/>
        </p:nvPicPr>
        <p:blipFill>
          <a:blip r:embed="rId4">
            <a:alphaModFix/>
          </a:blip>
          <a:stretch>
            <a:fillRect/>
          </a:stretch>
        </p:blipFill>
        <p:spPr>
          <a:xfrm>
            <a:off x="396850" y="2007382"/>
            <a:ext cx="8350300" cy="37576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Shape 221"/>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222" name="Shape 222"/>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t>Modulo Operation</a:t>
            </a:r>
          </a:p>
        </p:txBody>
      </p:sp>
      <p:pic>
        <p:nvPicPr>
          <p:cNvPr descr="Selection_20171018_fb564b9.png" id="223" name="Shape 223"/>
          <p:cNvPicPr preferRelativeResize="0"/>
          <p:nvPr/>
        </p:nvPicPr>
        <p:blipFill>
          <a:blip r:embed="rId4">
            <a:alphaModFix/>
          </a:blip>
          <a:stretch>
            <a:fillRect/>
          </a:stretch>
        </p:blipFill>
        <p:spPr>
          <a:xfrm>
            <a:off x="396850" y="2036585"/>
            <a:ext cx="8350300" cy="30896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Shape 228"/>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229" name="Shape 229"/>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Unary Operators</a:t>
            </a:r>
          </a:p>
        </p:txBody>
      </p:sp>
      <p:pic>
        <p:nvPicPr>
          <p:cNvPr descr="Selection_20171011_f17292d.png" id="230" name="Shape 230"/>
          <p:cNvPicPr preferRelativeResize="0"/>
          <p:nvPr/>
        </p:nvPicPr>
        <p:blipFill>
          <a:blip r:embed="rId4">
            <a:alphaModFix/>
          </a:blip>
          <a:stretch>
            <a:fillRect/>
          </a:stretch>
        </p:blipFill>
        <p:spPr>
          <a:xfrm>
            <a:off x="396850" y="2000070"/>
            <a:ext cx="8350300" cy="39246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Shape 235"/>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236" name="Shape 236"/>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Logical </a:t>
            </a:r>
            <a:r>
              <a:rPr lang="en-US" sz="4800">
                <a:solidFill>
                  <a:schemeClr val="dk1"/>
                </a:solidFill>
              </a:rPr>
              <a:t>Operators</a:t>
            </a:r>
          </a:p>
        </p:txBody>
      </p:sp>
      <p:pic>
        <p:nvPicPr>
          <p:cNvPr descr="js_lect01_16.png" id="237" name="Shape 237"/>
          <p:cNvPicPr preferRelativeResize="0"/>
          <p:nvPr/>
        </p:nvPicPr>
        <p:blipFill>
          <a:blip r:embed="rId4">
            <a:alphaModFix/>
          </a:blip>
          <a:stretch>
            <a:fillRect/>
          </a:stretch>
        </p:blipFill>
        <p:spPr>
          <a:xfrm>
            <a:off x="396850" y="2252275"/>
            <a:ext cx="8382850" cy="3369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Shape 115"/>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116" name="Shape 116"/>
          <p:cNvSpPr/>
          <p:nvPr/>
        </p:nvSpPr>
        <p:spPr>
          <a:xfrm>
            <a:off x="396853" y="933475"/>
            <a:ext cx="8491800" cy="11103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Lesson Plan</a:t>
            </a:r>
          </a:p>
        </p:txBody>
      </p:sp>
      <p:sp>
        <p:nvSpPr>
          <p:cNvPr id="117" name="Shape 117"/>
          <p:cNvSpPr txBox="1"/>
          <p:nvPr/>
        </p:nvSpPr>
        <p:spPr>
          <a:xfrm>
            <a:off x="396850" y="2055025"/>
            <a:ext cx="8491800" cy="30711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1000"/>
              </a:spcAft>
              <a:buClr>
                <a:srgbClr val="222222"/>
              </a:buClr>
              <a:buSzPct val="100000"/>
              <a:buChar char="●"/>
            </a:pPr>
            <a:r>
              <a:rPr lang="en-US" sz="1800">
                <a:highlight>
                  <a:srgbClr val="FFFFFF"/>
                </a:highlight>
              </a:rPr>
              <a:t>ECMAScript</a:t>
            </a:r>
          </a:p>
          <a:p>
            <a:pPr indent="-342900" lvl="0" marL="457200" rtl="0">
              <a:spcBef>
                <a:spcPts val="0"/>
              </a:spcBef>
              <a:spcAft>
                <a:spcPts val="1000"/>
              </a:spcAft>
              <a:buClr>
                <a:srgbClr val="222222"/>
              </a:buClr>
              <a:buSzPct val="100000"/>
              <a:buChar char="●"/>
            </a:pPr>
            <a:r>
              <a:rPr lang="en-US" sz="1800">
                <a:highlight>
                  <a:srgbClr val="FFFFFF"/>
                </a:highlight>
              </a:rPr>
              <a:t>Variables</a:t>
            </a:r>
          </a:p>
          <a:p>
            <a:pPr indent="-342900" lvl="0" marL="457200" rtl="0">
              <a:spcBef>
                <a:spcPts val="0"/>
              </a:spcBef>
              <a:spcAft>
                <a:spcPts val="1000"/>
              </a:spcAft>
              <a:buClr>
                <a:srgbClr val="222222"/>
              </a:buClr>
              <a:buSzPct val="100000"/>
              <a:buChar char="●"/>
            </a:pPr>
            <a:r>
              <a:rPr lang="en-US" sz="1800">
                <a:highlight>
                  <a:srgbClr val="FFFFFF"/>
                </a:highlight>
              </a:rPr>
              <a:t>Data Types</a:t>
            </a:r>
          </a:p>
          <a:p>
            <a:pPr indent="-342900" lvl="0" marL="457200" rtl="0">
              <a:spcBef>
                <a:spcPts val="0"/>
              </a:spcBef>
              <a:spcAft>
                <a:spcPts val="1000"/>
              </a:spcAft>
              <a:buSzPct val="100000"/>
              <a:buChar char="●"/>
            </a:pPr>
            <a:r>
              <a:rPr lang="en-US" sz="1800">
                <a:highlight>
                  <a:srgbClr val="FFFFFF"/>
                </a:highlight>
              </a:rPr>
              <a:t>Operators</a:t>
            </a:r>
          </a:p>
          <a:p>
            <a:pPr indent="-342900" lvl="0" marL="457200" rtl="0">
              <a:spcBef>
                <a:spcPts val="0"/>
              </a:spcBef>
              <a:spcAft>
                <a:spcPts val="1000"/>
              </a:spcAft>
              <a:buSzPct val="100000"/>
              <a:buChar char="●"/>
            </a:pPr>
            <a:r>
              <a:rPr lang="en-US" sz="1800">
                <a:solidFill>
                  <a:schemeClr val="dk1"/>
                </a:solidFill>
              </a:rPr>
              <a:t>Logical branching</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id="242" name="Shape 242"/>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243" name="Shape 243"/>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Logical Operators</a:t>
            </a:r>
          </a:p>
        </p:txBody>
      </p:sp>
      <p:pic>
        <p:nvPicPr>
          <p:cNvPr descr="js_lect01_17.png" id="244" name="Shape 244"/>
          <p:cNvPicPr preferRelativeResize="0"/>
          <p:nvPr/>
        </p:nvPicPr>
        <p:blipFill>
          <a:blip r:embed="rId4">
            <a:alphaModFix/>
          </a:blip>
          <a:stretch>
            <a:fillRect/>
          </a:stretch>
        </p:blipFill>
        <p:spPr>
          <a:xfrm>
            <a:off x="396850" y="2245945"/>
            <a:ext cx="8350299" cy="29757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250" name="Shape 250"/>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Strings Comparison</a:t>
            </a:r>
          </a:p>
        </p:txBody>
      </p:sp>
      <p:pic>
        <p:nvPicPr>
          <p:cNvPr descr="Selection_20171011_bd280a9.png" id="251" name="Shape 251"/>
          <p:cNvPicPr preferRelativeResize="0"/>
          <p:nvPr/>
        </p:nvPicPr>
        <p:blipFill>
          <a:blip r:embed="rId4">
            <a:alphaModFix/>
          </a:blip>
          <a:stretch>
            <a:fillRect/>
          </a:stretch>
        </p:blipFill>
        <p:spPr>
          <a:xfrm>
            <a:off x="396850" y="2163925"/>
            <a:ext cx="8350300" cy="19205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id="256" name="Shape 256"/>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257" name="Shape 257"/>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Types Comparison</a:t>
            </a:r>
          </a:p>
        </p:txBody>
      </p:sp>
      <p:pic>
        <p:nvPicPr>
          <p:cNvPr descr="js_lect01_28.png" id="258" name="Shape 258"/>
          <p:cNvPicPr preferRelativeResize="0"/>
          <p:nvPr/>
        </p:nvPicPr>
        <p:blipFill>
          <a:blip r:embed="rId4">
            <a:alphaModFix/>
          </a:blip>
          <a:stretch>
            <a:fillRect/>
          </a:stretch>
        </p:blipFill>
        <p:spPr>
          <a:xfrm>
            <a:off x="396850" y="2177822"/>
            <a:ext cx="8350299" cy="204515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id="263" name="Shape 263"/>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264" name="Shape 264"/>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t>Conversion to Boolean</a:t>
            </a:r>
          </a:p>
        </p:txBody>
      </p:sp>
      <p:graphicFrame>
        <p:nvGraphicFramePr>
          <p:cNvPr id="265" name="Shape 265"/>
          <p:cNvGraphicFramePr/>
          <p:nvPr/>
        </p:nvGraphicFramePr>
        <p:xfrm>
          <a:off x="396850" y="2252275"/>
          <a:ext cx="3000000" cy="3000000"/>
        </p:xfrm>
        <a:graphic>
          <a:graphicData uri="http://schemas.openxmlformats.org/drawingml/2006/table">
            <a:tbl>
              <a:tblPr>
                <a:noFill/>
                <a:tableStyleId>{96C9CA3C-A644-4771-AB43-3A3D7E756F90}</a:tableStyleId>
              </a:tblPr>
              <a:tblGrid>
                <a:gridCol w="4459650"/>
                <a:gridCol w="3663350"/>
              </a:tblGrid>
              <a:tr h="434875">
                <a:tc>
                  <a:txBody>
                    <a:bodyPr>
                      <a:noAutofit/>
                    </a:bodyPr>
                    <a:lstStyle/>
                    <a:p>
                      <a:pPr lvl="0" rtl="0">
                        <a:spcBef>
                          <a:spcPts val="0"/>
                        </a:spcBef>
                        <a:buNone/>
                      </a:pPr>
                      <a:r>
                        <a:rPr lang="en-US"/>
                        <a:t>‘string’, </a:t>
                      </a:r>
                      <a:r>
                        <a:rPr lang="en-US">
                          <a:solidFill>
                            <a:schemeClr val="dk1"/>
                          </a:solidFill>
                        </a:rPr>
                        <a:t>‘ ’ (space character string)</a:t>
                      </a:r>
                    </a:p>
                  </a:txBody>
                  <a:tcPr marT="91425" marB="91425" marR="91425" marL="91425"/>
                </a:tc>
                <a:tc>
                  <a:txBody>
                    <a:bodyPr>
                      <a:noAutofit/>
                    </a:bodyPr>
                    <a:lstStyle/>
                    <a:p>
                      <a:pPr lvl="0" rtl="0">
                        <a:spcBef>
                          <a:spcPts val="0"/>
                        </a:spcBef>
                        <a:buNone/>
                      </a:pPr>
                      <a:r>
                        <a:rPr lang="en-US"/>
                        <a:t>true</a:t>
                      </a:r>
                    </a:p>
                  </a:txBody>
                  <a:tcPr marT="91425" marB="91425" marR="91425" marL="91425"/>
                </a:tc>
              </a:tr>
              <a:tr h="423375">
                <a:tc>
                  <a:txBody>
                    <a:bodyPr>
                      <a:noAutofit/>
                    </a:bodyPr>
                    <a:lstStyle/>
                    <a:p>
                      <a:pPr lvl="0" rtl="0">
                        <a:spcBef>
                          <a:spcPts val="0"/>
                        </a:spcBef>
                        <a:buNone/>
                      </a:pPr>
                      <a:r>
                        <a:rPr lang="en-US"/>
                        <a:t>‘’ (empty string)</a:t>
                      </a:r>
                    </a:p>
                  </a:txBody>
                  <a:tcPr marT="91425" marB="91425" marR="91425" marL="91425"/>
                </a:tc>
                <a:tc>
                  <a:txBody>
                    <a:bodyPr>
                      <a:noAutofit/>
                    </a:bodyPr>
                    <a:lstStyle/>
                    <a:p>
                      <a:pPr lvl="0" rtl="0">
                        <a:spcBef>
                          <a:spcPts val="0"/>
                        </a:spcBef>
                        <a:buNone/>
                      </a:pPr>
                      <a:r>
                        <a:rPr lang="en-US"/>
                        <a:t>false</a:t>
                      </a:r>
                    </a:p>
                  </a:txBody>
                  <a:tcPr marT="91425" marB="91425" marR="91425" marL="91425"/>
                </a:tc>
              </a:tr>
              <a:tr h="427500">
                <a:tc>
                  <a:txBody>
                    <a:bodyPr>
                      <a:noAutofit/>
                    </a:bodyPr>
                    <a:lstStyle/>
                    <a:p>
                      <a:pPr lvl="0" rtl="0">
                        <a:spcBef>
                          <a:spcPts val="0"/>
                        </a:spcBef>
                        <a:buClr>
                          <a:schemeClr val="dk1"/>
                        </a:buClr>
                        <a:buSzPct val="78571"/>
                        <a:buFont typeface="Arial"/>
                        <a:buNone/>
                      </a:pPr>
                      <a:r>
                        <a:rPr lang="en-US">
                          <a:solidFill>
                            <a:schemeClr val="dk1"/>
                          </a:solidFill>
                        </a:rPr>
                        <a:t>1, -1, 0.01</a:t>
                      </a:r>
                    </a:p>
                  </a:txBody>
                  <a:tcPr marT="91425" marB="91425" marR="91425" marL="91425"/>
                </a:tc>
                <a:tc>
                  <a:txBody>
                    <a:bodyPr>
                      <a:noAutofit/>
                    </a:bodyPr>
                    <a:lstStyle/>
                    <a:p>
                      <a:pPr lvl="0" rtl="0">
                        <a:spcBef>
                          <a:spcPts val="0"/>
                        </a:spcBef>
                        <a:buClr>
                          <a:schemeClr val="dk1"/>
                        </a:buClr>
                        <a:buSzPct val="78571"/>
                        <a:buFont typeface="Arial"/>
                        <a:buNone/>
                      </a:pPr>
                      <a:r>
                        <a:rPr lang="en-US">
                          <a:solidFill>
                            <a:schemeClr val="dk1"/>
                          </a:solidFill>
                        </a:rPr>
                        <a:t>true</a:t>
                      </a:r>
                    </a:p>
                  </a:txBody>
                  <a:tcPr marT="91425" marB="91425" marR="91425" marL="91425"/>
                </a:tc>
              </a:tr>
              <a:tr h="423375">
                <a:tc>
                  <a:txBody>
                    <a:bodyPr>
                      <a:noAutofit/>
                    </a:bodyPr>
                    <a:lstStyle/>
                    <a:p>
                      <a:pPr lvl="0" rtl="0">
                        <a:spcBef>
                          <a:spcPts val="0"/>
                        </a:spcBef>
                        <a:buClr>
                          <a:schemeClr val="dk1"/>
                        </a:buClr>
                        <a:buSzPct val="78571"/>
                        <a:buFont typeface="Arial"/>
                        <a:buNone/>
                      </a:pPr>
                      <a:r>
                        <a:rPr lang="en-US">
                          <a:solidFill>
                            <a:schemeClr val="dk1"/>
                          </a:solidFill>
                        </a:rPr>
                        <a:t>0</a:t>
                      </a:r>
                    </a:p>
                  </a:txBody>
                  <a:tcPr marT="91425" marB="91425" marR="91425" marL="91425"/>
                </a:tc>
                <a:tc>
                  <a:txBody>
                    <a:bodyPr>
                      <a:noAutofit/>
                    </a:bodyPr>
                    <a:lstStyle/>
                    <a:p>
                      <a:pPr lvl="0" rtl="0">
                        <a:spcBef>
                          <a:spcPts val="0"/>
                        </a:spcBef>
                        <a:buNone/>
                      </a:pPr>
                      <a:r>
                        <a:rPr lang="en-US"/>
                        <a:t>false</a:t>
                      </a:r>
                    </a:p>
                  </a:txBody>
                  <a:tcPr marT="91425" marB="91425" marR="91425" marL="91425"/>
                </a:tc>
              </a:tr>
              <a:tr h="423375">
                <a:tc>
                  <a:txBody>
                    <a:bodyPr>
                      <a:noAutofit/>
                    </a:bodyPr>
                    <a:lstStyle/>
                    <a:p>
                      <a:pPr lvl="0" rtl="0">
                        <a:spcBef>
                          <a:spcPts val="0"/>
                        </a:spcBef>
                        <a:buClr>
                          <a:schemeClr val="dk1"/>
                        </a:buClr>
                        <a:buSzPct val="78571"/>
                        <a:buFont typeface="Arial"/>
                        <a:buNone/>
                      </a:pPr>
                      <a:r>
                        <a:rPr lang="en-US"/>
                        <a:t>[ ], </a:t>
                      </a:r>
                      <a:r>
                        <a:rPr lang="en-US">
                          <a:solidFill>
                            <a:schemeClr val="dk1"/>
                          </a:solidFill>
                        </a:rPr>
                        <a:t>(empty array), </a:t>
                      </a:r>
                      <a:r>
                        <a:rPr lang="en-US"/>
                        <a:t>[ 1, 2, 3 ]</a:t>
                      </a:r>
                    </a:p>
                  </a:txBody>
                  <a:tcPr marT="91425" marB="91425" marR="91425" marL="91425"/>
                </a:tc>
                <a:tc>
                  <a:txBody>
                    <a:bodyPr>
                      <a:noAutofit/>
                    </a:bodyPr>
                    <a:lstStyle/>
                    <a:p>
                      <a:pPr lvl="0" rtl="0">
                        <a:spcBef>
                          <a:spcPts val="0"/>
                        </a:spcBef>
                        <a:buNone/>
                      </a:pPr>
                      <a:r>
                        <a:rPr lang="en-US"/>
                        <a:t>true</a:t>
                      </a:r>
                    </a:p>
                  </a:txBody>
                  <a:tcPr marT="91425" marB="91425" marR="91425" marL="91425"/>
                </a:tc>
              </a:tr>
              <a:tr h="423375">
                <a:tc>
                  <a:txBody>
                    <a:bodyPr>
                      <a:noAutofit/>
                    </a:bodyPr>
                    <a:lstStyle/>
                    <a:p>
                      <a:pPr lvl="0" rtl="0">
                        <a:spcBef>
                          <a:spcPts val="0"/>
                        </a:spcBef>
                        <a:buClr>
                          <a:schemeClr val="dk1"/>
                        </a:buClr>
                        <a:buSzPct val="78571"/>
                        <a:buFont typeface="Arial"/>
                        <a:buNone/>
                      </a:pPr>
                      <a:r>
                        <a:rPr lang="en-US"/>
                        <a:t>{ } (empty object), { value: 100 }</a:t>
                      </a:r>
                    </a:p>
                  </a:txBody>
                  <a:tcPr marT="91425" marB="91425" marR="91425" marL="91425"/>
                </a:tc>
                <a:tc>
                  <a:txBody>
                    <a:bodyPr>
                      <a:noAutofit/>
                    </a:bodyPr>
                    <a:lstStyle/>
                    <a:p>
                      <a:pPr lvl="0" rtl="0">
                        <a:spcBef>
                          <a:spcPts val="0"/>
                        </a:spcBef>
                        <a:buNone/>
                      </a:pPr>
                      <a:r>
                        <a:rPr lang="en-US"/>
                        <a:t>true</a:t>
                      </a: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id="270" name="Shape 270"/>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271" name="Shape 271"/>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parseInt</a:t>
            </a:r>
          </a:p>
        </p:txBody>
      </p:sp>
      <p:pic>
        <p:nvPicPr>
          <p:cNvPr descr="Selection_20171011_18ca07a.png" id="272" name="Shape 272"/>
          <p:cNvPicPr preferRelativeResize="0"/>
          <p:nvPr/>
        </p:nvPicPr>
        <p:blipFill>
          <a:blip r:embed="rId4">
            <a:alphaModFix/>
          </a:blip>
          <a:stretch>
            <a:fillRect/>
          </a:stretch>
        </p:blipFill>
        <p:spPr>
          <a:xfrm>
            <a:off x="396850" y="2132628"/>
            <a:ext cx="8350300" cy="350714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Shape 277"/>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278" name="Shape 278"/>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parseFloat</a:t>
            </a:r>
          </a:p>
        </p:txBody>
      </p:sp>
      <p:pic>
        <p:nvPicPr>
          <p:cNvPr descr="Selection_20171011_25f1777.png" id="279" name="Shape 279"/>
          <p:cNvPicPr preferRelativeResize="0"/>
          <p:nvPr/>
        </p:nvPicPr>
        <p:blipFill>
          <a:blip r:embed="rId4">
            <a:alphaModFix/>
          </a:blip>
          <a:stretch>
            <a:fillRect/>
          </a:stretch>
        </p:blipFill>
        <p:spPr>
          <a:xfrm>
            <a:off x="396850" y="2253679"/>
            <a:ext cx="8350300" cy="204584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id="284" name="Shape 284"/>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285" name="Shape 285"/>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t>Inline Explicit Type Conversion</a:t>
            </a:r>
          </a:p>
        </p:txBody>
      </p:sp>
      <p:pic>
        <p:nvPicPr>
          <p:cNvPr descr="Selection_20171011_c537c35.png" id="286" name="Shape 286"/>
          <p:cNvPicPr preferRelativeResize="0"/>
          <p:nvPr/>
        </p:nvPicPr>
        <p:blipFill>
          <a:blip r:embed="rId4">
            <a:alphaModFix/>
          </a:blip>
          <a:stretch>
            <a:fillRect/>
          </a:stretch>
        </p:blipFill>
        <p:spPr>
          <a:xfrm>
            <a:off x="396850" y="2223452"/>
            <a:ext cx="8350300" cy="317309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id="291" name="Shape 291"/>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292" name="Shape 292"/>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Modal Dialogs</a:t>
            </a:r>
          </a:p>
        </p:txBody>
      </p:sp>
      <p:pic>
        <p:nvPicPr>
          <p:cNvPr descr="js_lect01_18.png" id="293" name="Shape 293"/>
          <p:cNvPicPr preferRelativeResize="0"/>
          <p:nvPr/>
        </p:nvPicPr>
        <p:blipFill>
          <a:blip r:embed="rId4">
            <a:alphaModFix/>
          </a:blip>
          <a:stretch>
            <a:fillRect/>
          </a:stretch>
        </p:blipFill>
        <p:spPr>
          <a:xfrm>
            <a:off x="396850" y="2757661"/>
            <a:ext cx="8350299" cy="225707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pic>
        <p:nvPicPr>
          <p:cNvPr id="298" name="Shape 298"/>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299" name="Shape 299"/>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If Statement</a:t>
            </a:r>
          </a:p>
        </p:txBody>
      </p:sp>
      <p:pic>
        <p:nvPicPr>
          <p:cNvPr descr="js_lect01_20.png" id="300" name="Shape 300"/>
          <p:cNvPicPr preferRelativeResize="0"/>
          <p:nvPr/>
        </p:nvPicPr>
        <p:blipFill>
          <a:blip r:embed="rId4">
            <a:alphaModFix/>
          </a:blip>
          <a:stretch>
            <a:fillRect/>
          </a:stretch>
        </p:blipFill>
        <p:spPr>
          <a:xfrm>
            <a:off x="396850" y="1915513"/>
            <a:ext cx="8477250" cy="4162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pic>
        <p:nvPicPr>
          <p:cNvPr id="305" name="Shape 305"/>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306" name="Shape 306"/>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Else Statement</a:t>
            </a:r>
          </a:p>
        </p:txBody>
      </p:sp>
      <p:pic>
        <p:nvPicPr>
          <p:cNvPr descr="js_lect01_22.png" id="307" name="Shape 307"/>
          <p:cNvPicPr preferRelativeResize="0"/>
          <p:nvPr/>
        </p:nvPicPr>
        <p:blipFill>
          <a:blip r:embed="rId4">
            <a:alphaModFix/>
          </a:blip>
          <a:stretch>
            <a:fillRect/>
          </a:stretch>
        </p:blipFill>
        <p:spPr>
          <a:xfrm>
            <a:off x="436763" y="2650400"/>
            <a:ext cx="7648575" cy="2619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123" name="Shape 123"/>
          <p:cNvSpPr/>
          <p:nvPr/>
        </p:nvSpPr>
        <p:spPr>
          <a:xfrm>
            <a:off x="396853" y="933475"/>
            <a:ext cx="8491800" cy="11103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ECMAScript </a:t>
            </a:r>
          </a:p>
        </p:txBody>
      </p:sp>
      <p:sp>
        <p:nvSpPr>
          <p:cNvPr id="124" name="Shape 124"/>
          <p:cNvSpPr txBox="1"/>
          <p:nvPr/>
        </p:nvSpPr>
        <p:spPr>
          <a:xfrm>
            <a:off x="396850" y="2055025"/>
            <a:ext cx="8491800" cy="13311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1000"/>
              </a:spcAft>
              <a:buSzPct val="100000"/>
              <a:buChar char="●"/>
            </a:pPr>
            <a:r>
              <a:rPr lang="en-US" sz="1800">
                <a:highlight>
                  <a:srgbClr val="FFFFFF"/>
                </a:highlight>
              </a:rPr>
              <a:t>Scripting-language</a:t>
            </a:r>
            <a:r>
              <a:rPr lang="en-US" sz="1800">
                <a:solidFill>
                  <a:srgbClr val="222222"/>
                </a:solidFill>
                <a:highlight>
                  <a:srgbClr val="FFFFFF"/>
                </a:highlight>
              </a:rPr>
              <a:t> specification</a:t>
            </a:r>
          </a:p>
          <a:p>
            <a:pPr indent="-342900" lvl="0" marL="457200" rtl="0">
              <a:spcBef>
                <a:spcPts val="0"/>
              </a:spcBef>
              <a:spcAft>
                <a:spcPts val="1000"/>
              </a:spcAft>
              <a:buClr>
                <a:srgbClr val="222222"/>
              </a:buClr>
              <a:buSzPct val="100000"/>
              <a:buChar char="●"/>
            </a:pPr>
            <a:r>
              <a:rPr lang="en-US" sz="1800">
                <a:solidFill>
                  <a:srgbClr val="222222"/>
                </a:solidFill>
                <a:highlight>
                  <a:srgbClr val="FFFFFF"/>
                </a:highlight>
              </a:rPr>
              <a:t>Was created to standardize JavaScript</a:t>
            </a:r>
          </a:p>
          <a:p>
            <a:pPr indent="-342900" lvl="0" marL="457200" rtl="0">
              <a:spcBef>
                <a:spcPts val="0"/>
              </a:spcBef>
              <a:spcAft>
                <a:spcPts val="1000"/>
              </a:spcAft>
              <a:buClr>
                <a:srgbClr val="222222"/>
              </a:buClr>
              <a:buSzPct val="100000"/>
              <a:buChar char="●"/>
            </a:pPr>
            <a:r>
              <a:rPr lang="en-US" sz="1800">
                <a:solidFill>
                  <a:srgbClr val="222222"/>
                </a:solidFill>
              </a:rPr>
              <a:t>ECMA-262</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pic>
        <p:nvPicPr>
          <p:cNvPr id="312" name="Shape 312"/>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313" name="Shape 313"/>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Home Work</a:t>
            </a:r>
          </a:p>
        </p:txBody>
      </p:sp>
      <p:sp>
        <p:nvSpPr>
          <p:cNvPr id="314" name="Shape 314"/>
          <p:cNvSpPr txBox="1"/>
          <p:nvPr/>
        </p:nvSpPr>
        <p:spPr>
          <a:xfrm>
            <a:off x="396850" y="1947475"/>
            <a:ext cx="8158200" cy="3039600"/>
          </a:xfrm>
          <a:prstGeom prst="rect">
            <a:avLst/>
          </a:prstGeom>
          <a:noFill/>
          <a:ln>
            <a:noFill/>
          </a:ln>
        </p:spPr>
        <p:txBody>
          <a:bodyPr anchorCtr="0" anchor="t" bIns="91425" lIns="91425" rIns="91425" wrap="square" tIns="91425">
            <a:noAutofit/>
          </a:bodyPr>
          <a:lstStyle/>
          <a:p>
            <a:pPr indent="-228600" lvl="0" marL="457200">
              <a:lnSpc>
                <a:spcPct val="115000"/>
              </a:lnSpc>
              <a:spcBef>
                <a:spcPts val="0"/>
              </a:spcBef>
              <a:buAutoNum type="arabicPeriod"/>
            </a:pPr>
            <a:r>
              <a:rPr lang="en-US"/>
              <a:t>Implement a game “Who Want to Be a Millionaire”</a:t>
            </a:r>
          </a:p>
          <a:p>
            <a:pPr indent="-228600" lvl="1" marL="914400">
              <a:lnSpc>
                <a:spcPct val="115000"/>
              </a:lnSpc>
              <a:spcBef>
                <a:spcPts val="0"/>
              </a:spcBef>
              <a:buChar char="●"/>
            </a:pPr>
            <a:r>
              <a:rPr lang="en-US"/>
              <a:t>The game should </a:t>
            </a:r>
            <a:r>
              <a:rPr lang="en-US"/>
              <a:t>contains</a:t>
            </a:r>
            <a:r>
              <a:rPr lang="en-US"/>
              <a:t> 15 questions;</a:t>
            </a:r>
          </a:p>
          <a:p>
            <a:pPr indent="-228600" lvl="1" marL="914400">
              <a:lnSpc>
                <a:spcPct val="115000"/>
              </a:lnSpc>
              <a:spcBef>
                <a:spcPts val="0"/>
              </a:spcBef>
              <a:buChar char="●"/>
            </a:pPr>
            <a:r>
              <a:rPr lang="en-US"/>
              <a:t>The game should has guaranteed amounts, 3 or more;</a:t>
            </a:r>
          </a:p>
          <a:p>
            <a:pPr indent="-228600" lvl="1" marL="914400" rtl="0">
              <a:lnSpc>
                <a:spcPct val="115000"/>
              </a:lnSpc>
              <a:spcBef>
                <a:spcPts val="0"/>
              </a:spcBef>
              <a:buChar char="●"/>
            </a:pPr>
            <a:r>
              <a:rPr lang="en-US"/>
              <a:t>In case when player win, the game will show greeting message. In case when player lose, the game will show message about lose and earned money only if player passed at least one </a:t>
            </a:r>
            <a:r>
              <a:rPr lang="en-US">
                <a:solidFill>
                  <a:schemeClr val="dk1"/>
                </a:solidFill>
              </a:rPr>
              <a:t>guaranteed amount</a:t>
            </a:r>
            <a:r>
              <a:rPr lang="en-US"/>
              <a:t>.</a:t>
            </a:r>
          </a:p>
          <a:p>
            <a:pPr indent="-228600" lvl="1" marL="914400">
              <a:lnSpc>
                <a:spcPct val="115000"/>
              </a:lnSpc>
              <a:spcBef>
                <a:spcPts val="0"/>
              </a:spcBef>
              <a:buChar char="●"/>
            </a:pPr>
            <a:r>
              <a:t/>
            </a:r>
            <a:endParaRPr/>
          </a:p>
          <a:p>
            <a:pPr indent="-228600" lvl="0" marL="457200" rtl="0">
              <a:lnSpc>
                <a:spcPct val="115000"/>
              </a:lnSpc>
              <a:spcBef>
                <a:spcPts val="0"/>
              </a:spcBef>
              <a:buAutoNum type="arabicPeriod"/>
            </a:pPr>
            <a:r>
              <a:rPr lang="en-US"/>
              <a:t>Implement simple calculator, calculator should handle division to 0 calculator should has following functions</a:t>
            </a:r>
          </a:p>
          <a:p>
            <a:pPr indent="-228600" lvl="0" marL="914400" rtl="0">
              <a:lnSpc>
                <a:spcPct val="115000"/>
              </a:lnSpc>
              <a:spcBef>
                <a:spcPts val="0"/>
              </a:spcBef>
              <a:buClr>
                <a:schemeClr val="dk1"/>
              </a:buClr>
              <a:buChar char="●"/>
            </a:pPr>
            <a:r>
              <a:rPr lang="en-US">
                <a:solidFill>
                  <a:schemeClr val="dk1"/>
                </a:solidFill>
              </a:rPr>
              <a:t>addition (+)</a:t>
            </a:r>
          </a:p>
          <a:p>
            <a:pPr indent="-228600" lvl="0" marL="914400" rtl="0">
              <a:lnSpc>
                <a:spcPct val="115000"/>
              </a:lnSpc>
              <a:spcBef>
                <a:spcPts val="0"/>
              </a:spcBef>
              <a:buClr>
                <a:schemeClr val="dk1"/>
              </a:buClr>
              <a:buChar char="●"/>
            </a:pPr>
            <a:r>
              <a:rPr lang="en-US">
                <a:solidFill>
                  <a:schemeClr val="dk1"/>
                </a:solidFill>
              </a:rPr>
              <a:t>subtraction (-)</a:t>
            </a:r>
          </a:p>
          <a:p>
            <a:pPr indent="-228600" lvl="0" marL="914400" rtl="0">
              <a:lnSpc>
                <a:spcPct val="115000"/>
              </a:lnSpc>
              <a:spcBef>
                <a:spcPts val="0"/>
              </a:spcBef>
              <a:buClr>
                <a:schemeClr val="dk1"/>
              </a:buClr>
              <a:buChar char="●"/>
            </a:pPr>
            <a:r>
              <a:rPr lang="en-US">
                <a:solidFill>
                  <a:schemeClr val="dk1"/>
                </a:solidFill>
              </a:rPr>
              <a:t>multiplication (*) </a:t>
            </a:r>
          </a:p>
          <a:p>
            <a:pPr indent="-228600" lvl="0" marL="914400" rtl="0">
              <a:lnSpc>
                <a:spcPct val="115000"/>
              </a:lnSpc>
              <a:spcBef>
                <a:spcPts val="0"/>
              </a:spcBef>
              <a:buClr>
                <a:schemeClr val="dk1"/>
              </a:buClr>
              <a:buChar char="●"/>
            </a:pPr>
            <a:r>
              <a:rPr lang="en-US">
                <a:solidFill>
                  <a:schemeClr val="dk1"/>
                </a:solidFill>
              </a:rPr>
              <a:t>division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p:nvPr/>
        </p:nvSpPr>
        <p:spPr>
          <a:xfrm>
            <a:off x="685800" y="2130480"/>
            <a:ext cx="7771680" cy="1469160"/>
          </a:xfrm>
          <a:prstGeom prst="rect">
            <a:avLst/>
          </a:prstGeom>
          <a:noFill/>
          <a:ln>
            <a:noFill/>
          </a:ln>
        </p:spPr>
        <p:txBody>
          <a:bodyPr anchorCtr="0" anchor="ctr" bIns="45000" lIns="90000" rIns="90000" wrap="square" tIns="45000">
            <a:noAutofit/>
          </a:bodyPr>
          <a:lstStyle/>
          <a:p>
            <a:pPr indent="0" lvl="0" marL="0" marR="0" rtl="0" algn="ctr">
              <a:lnSpc>
                <a:spcPct val="100000"/>
              </a:lnSpc>
              <a:spcBef>
                <a:spcPts val="0"/>
              </a:spcBef>
              <a:buSzPct val="25000"/>
              <a:buNone/>
            </a:pPr>
            <a:r>
              <a:rPr b="0" lang="en-US" sz="4400" strike="noStrike">
                <a:solidFill>
                  <a:srgbClr val="000000"/>
                </a:solidFill>
                <a:latin typeface="Calibri"/>
                <a:ea typeface="Calibri"/>
                <a:cs typeface="Calibri"/>
                <a:sym typeface="Calibri"/>
              </a:rPr>
              <a:t> </a:t>
            </a:r>
          </a:p>
        </p:txBody>
      </p:sp>
      <p:sp>
        <p:nvSpPr>
          <p:cNvPr id="320" name="Shape 320"/>
          <p:cNvSpPr/>
          <p:nvPr/>
        </p:nvSpPr>
        <p:spPr>
          <a:xfrm>
            <a:off x="1371600" y="3886200"/>
            <a:ext cx="6400080" cy="175176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pic>
        <p:nvPicPr>
          <p:cNvPr id="321" name="Shape 321"/>
          <p:cNvPicPr preferRelativeResize="0"/>
          <p:nvPr/>
        </p:nvPicPr>
        <p:blipFill rotWithShape="1">
          <a:blip r:embed="rId3">
            <a:alphaModFix/>
          </a:blip>
          <a:srcRect b="0" l="0" r="0" t="0"/>
          <a:stretch/>
        </p:blipFill>
        <p:spPr>
          <a:xfrm>
            <a:off x="-12600" y="0"/>
            <a:ext cx="9192600" cy="6857400"/>
          </a:xfrm>
          <a:prstGeom prst="rect">
            <a:avLst/>
          </a:prstGeom>
          <a:noFill/>
          <a:ln>
            <a:noFill/>
          </a:ln>
        </p:spPr>
      </p:pic>
      <p:sp>
        <p:nvSpPr>
          <p:cNvPr id="322" name="Shape 322"/>
          <p:cNvSpPr txBox="1"/>
          <p:nvPr/>
        </p:nvSpPr>
        <p:spPr>
          <a:xfrm>
            <a:off x="2747175" y="3324500"/>
            <a:ext cx="5733300" cy="6690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323" name="Shape 323"/>
          <p:cNvSpPr/>
          <p:nvPr/>
        </p:nvSpPr>
        <p:spPr>
          <a:xfrm>
            <a:off x="51" y="2954650"/>
            <a:ext cx="9144000" cy="1540500"/>
          </a:xfrm>
          <a:prstGeom prst="rect">
            <a:avLst/>
          </a:prstGeom>
          <a:noFill/>
          <a:ln>
            <a:noFill/>
          </a:ln>
        </p:spPr>
        <p:txBody>
          <a:bodyPr anchorCtr="0" anchor="t" bIns="91425" lIns="90000" rIns="90000" wrap="square" tIns="91425">
            <a:noAutofit/>
          </a:bodyPr>
          <a:lstStyle/>
          <a:p>
            <a:pPr indent="0" lvl="0" marL="0" marR="0" rtl="0" algn="ctr">
              <a:lnSpc>
                <a:spcPct val="100000"/>
              </a:lnSpc>
              <a:spcBef>
                <a:spcPts val="0"/>
              </a:spcBef>
              <a:buSzPct val="25000"/>
              <a:buNone/>
            </a:pPr>
            <a:r>
              <a:rPr lang="en-US" sz="4800">
                <a:solidFill>
                  <a:srgbClr val="FFFFFF"/>
                </a:solidFill>
              </a:rPr>
              <a:t>Thanks for attention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Shape 129"/>
          <p:cNvPicPr preferRelativeResize="0"/>
          <p:nvPr/>
        </p:nvPicPr>
        <p:blipFill rotWithShape="1">
          <a:blip r:embed="rId3">
            <a:alphaModFix/>
          </a:blip>
          <a:srcRect b="0" l="0" r="0" t="0"/>
          <a:stretch/>
        </p:blipFill>
        <p:spPr>
          <a:xfrm>
            <a:off x="-1800" y="-3960"/>
            <a:ext cx="9143280" cy="6861240"/>
          </a:xfrm>
          <a:prstGeom prst="rect">
            <a:avLst/>
          </a:prstGeom>
          <a:noFill/>
          <a:ln>
            <a:noFill/>
          </a:ln>
        </p:spPr>
      </p:pic>
      <p:sp>
        <p:nvSpPr>
          <p:cNvPr id="130" name="Shape 130"/>
          <p:cNvSpPr/>
          <p:nvPr/>
        </p:nvSpPr>
        <p:spPr>
          <a:xfrm>
            <a:off x="396853" y="933475"/>
            <a:ext cx="8491800" cy="11103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First JavaScript Application</a:t>
            </a:r>
          </a:p>
        </p:txBody>
      </p:sp>
      <p:pic>
        <p:nvPicPr>
          <p:cNvPr descr="js_lect01_2.png" id="131" name="Shape 131"/>
          <p:cNvPicPr preferRelativeResize="0"/>
          <p:nvPr/>
        </p:nvPicPr>
        <p:blipFill>
          <a:blip r:embed="rId4">
            <a:alphaModFix/>
          </a:blip>
          <a:stretch>
            <a:fillRect/>
          </a:stretch>
        </p:blipFill>
        <p:spPr>
          <a:xfrm>
            <a:off x="396850" y="1962394"/>
            <a:ext cx="8350299" cy="30856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Shape 136"/>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137" name="Shape 137"/>
          <p:cNvSpPr/>
          <p:nvPr/>
        </p:nvSpPr>
        <p:spPr>
          <a:xfrm>
            <a:off x="396853" y="933475"/>
            <a:ext cx="8491800" cy="11103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Line Break and Semicolon</a:t>
            </a:r>
          </a:p>
        </p:txBody>
      </p:sp>
      <p:pic>
        <p:nvPicPr>
          <p:cNvPr descr="Selection_20171011_b084f47.png" id="138" name="Shape 138"/>
          <p:cNvPicPr preferRelativeResize="0"/>
          <p:nvPr/>
        </p:nvPicPr>
        <p:blipFill>
          <a:blip r:embed="rId4">
            <a:alphaModFix/>
          </a:blip>
          <a:stretch>
            <a:fillRect/>
          </a:stretch>
        </p:blipFill>
        <p:spPr>
          <a:xfrm>
            <a:off x="396850" y="1972939"/>
            <a:ext cx="8350300" cy="36741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Shape 143"/>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144" name="Shape 144"/>
          <p:cNvSpPr/>
          <p:nvPr/>
        </p:nvSpPr>
        <p:spPr>
          <a:xfrm>
            <a:off x="396853" y="933475"/>
            <a:ext cx="8491800" cy="11103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Comments</a:t>
            </a:r>
          </a:p>
        </p:txBody>
      </p:sp>
      <p:pic>
        <p:nvPicPr>
          <p:cNvPr descr="js_lect01_4.png" id="145" name="Shape 145"/>
          <p:cNvPicPr preferRelativeResize="0"/>
          <p:nvPr/>
        </p:nvPicPr>
        <p:blipFill>
          <a:blip r:embed="rId4">
            <a:alphaModFix/>
          </a:blip>
          <a:stretch>
            <a:fillRect/>
          </a:stretch>
        </p:blipFill>
        <p:spPr>
          <a:xfrm>
            <a:off x="396850" y="1987150"/>
            <a:ext cx="7963849" cy="392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Shape 150"/>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151" name="Shape 151"/>
          <p:cNvSpPr/>
          <p:nvPr/>
        </p:nvSpPr>
        <p:spPr>
          <a:xfrm>
            <a:off x="396850" y="933475"/>
            <a:ext cx="8491800" cy="10140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Variables in ES5</a:t>
            </a:r>
          </a:p>
        </p:txBody>
      </p:sp>
      <p:pic>
        <p:nvPicPr>
          <p:cNvPr descr="Selection_20171011_ebef28e.png" id="152" name="Shape 152"/>
          <p:cNvPicPr preferRelativeResize="0"/>
          <p:nvPr/>
        </p:nvPicPr>
        <p:blipFill>
          <a:blip r:embed="rId4">
            <a:alphaModFix/>
          </a:blip>
          <a:stretch>
            <a:fillRect/>
          </a:stretch>
        </p:blipFill>
        <p:spPr>
          <a:xfrm>
            <a:off x="396850" y="1987540"/>
            <a:ext cx="8350300" cy="33401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158" name="Shape 158"/>
          <p:cNvSpPr/>
          <p:nvPr/>
        </p:nvSpPr>
        <p:spPr>
          <a:xfrm>
            <a:off x="396850" y="933475"/>
            <a:ext cx="8491800" cy="10140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Variables in ES6</a:t>
            </a:r>
          </a:p>
        </p:txBody>
      </p:sp>
      <p:pic>
        <p:nvPicPr>
          <p:cNvPr descr="Selection_20171011_d4ef07d.png" id="159" name="Shape 159"/>
          <p:cNvPicPr preferRelativeResize="0"/>
          <p:nvPr/>
        </p:nvPicPr>
        <p:blipFill>
          <a:blip r:embed="rId4">
            <a:alphaModFix/>
          </a:blip>
          <a:stretch>
            <a:fillRect/>
          </a:stretch>
        </p:blipFill>
        <p:spPr>
          <a:xfrm>
            <a:off x="396850" y="2007382"/>
            <a:ext cx="8350300" cy="37576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3">
            <a:alphaModFix/>
          </a:blip>
          <a:srcRect b="0" l="0" r="0" t="0"/>
          <a:stretch/>
        </p:blipFill>
        <p:spPr>
          <a:xfrm>
            <a:off x="-1800" y="-3960"/>
            <a:ext cx="9143400" cy="6861300"/>
          </a:xfrm>
          <a:prstGeom prst="rect">
            <a:avLst/>
          </a:prstGeom>
          <a:noFill/>
          <a:ln>
            <a:noFill/>
          </a:ln>
        </p:spPr>
      </p:pic>
      <p:sp>
        <p:nvSpPr>
          <p:cNvPr id="165" name="Shape 165"/>
          <p:cNvSpPr/>
          <p:nvPr/>
        </p:nvSpPr>
        <p:spPr>
          <a:xfrm>
            <a:off x="396850" y="933475"/>
            <a:ext cx="8491800" cy="1014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Variables in ES6</a:t>
            </a:r>
          </a:p>
        </p:txBody>
      </p:sp>
      <p:pic>
        <p:nvPicPr>
          <p:cNvPr descr="Selection_20171011_80092b8.png" id="166" name="Shape 166"/>
          <p:cNvPicPr preferRelativeResize="0"/>
          <p:nvPr/>
        </p:nvPicPr>
        <p:blipFill>
          <a:blip r:embed="rId4">
            <a:alphaModFix/>
          </a:blip>
          <a:stretch>
            <a:fillRect/>
          </a:stretch>
        </p:blipFill>
        <p:spPr>
          <a:xfrm>
            <a:off x="396850" y="1996900"/>
            <a:ext cx="8350300" cy="2254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