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147308083" r:id="rId2"/>
    <p:sldId id="2147308084" r:id="rId3"/>
    <p:sldId id="2147308086" r:id="rId4"/>
    <p:sldId id="2147308085" r:id="rId5"/>
    <p:sldId id="2147308111" r:id="rId6"/>
    <p:sldId id="2147308094" r:id="rId7"/>
    <p:sldId id="2147308087" r:id="rId8"/>
    <p:sldId id="2147308088" r:id="rId9"/>
    <p:sldId id="2147308089" r:id="rId10"/>
    <p:sldId id="2147308090" r:id="rId11"/>
    <p:sldId id="2147308091" r:id="rId12"/>
    <p:sldId id="2147308092" r:id="rId13"/>
    <p:sldId id="2147308096" r:id="rId14"/>
    <p:sldId id="2147308095" r:id="rId15"/>
    <p:sldId id="2147308097" r:id="rId16"/>
    <p:sldId id="2147308099" r:id="rId17"/>
    <p:sldId id="2147308100" r:id="rId18"/>
    <p:sldId id="2147308101" r:id="rId19"/>
    <p:sldId id="2147308114" r:id="rId20"/>
    <p:sldId id="2147308102" r:id="rId21"/>
    <p:sldId id="2147308103" r:id="rId22"/>
    <p:sldId id="2147308112" r:id="rId23"/>
    <p:sldId id="2147308104" r:id="rId24"/>
    <p:sldId id="2147308105" r:id="rId25"/>
    <p:sldId id="2147308106" r:id="rId26"/>
    <p:sldId id="2147308107" r:id="rId27"/>
    <p:sldId id="2147308108" r:id="rId28"/>
    <p:sldId id="2147308109" r:id="rId29"/>
    <p:sldId id="2147308110" r:id="rId30"/>
    <p:sldId id="2147308113" r:id="rId31"/>
    <p:sldId id="513" r:id="rId32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Bigos-Siekierska, Lydia" initials="BL" lastIdx="2" clrIdx="2">
    <p:extLst>
      <p:ext uri="{19B8F6BF-5375-455C-9EA6-DF929625EA0E}">
        <p15:presenceInfo xmlns:p15="http://schemas.microsoft.com/office/powerpoint/2012/main" userId="S-1-5-21-3905841072-3317924768-594076729-3064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3666A"/>
    <a:srgbClr val="F9F048"/>
    <a:srgbClr val="FFCD00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DCC02-D62B-4F97-964E-46B77DA5BD45}" v="1289" dt="2024-11-28T16:44:30.525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7440" autoAdjust="0"/>
  </p:normalViewPr>
  <p:slideViewPr>
    <p:cSldViewPr snapToGrid="0" snapToObjects="1" showGuides="1">
      <p:cViewPr>
        <p:scale>
          <a:sx n="90" d="100"/>
          <a:sy n="90" d="100"/>
        </p:scale>
        <p:origin x="576" y="180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47" d="100"/>
          <a:sy n="47" d="100"/>
        </p:scale>
        <p:origin x="3810" y="7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kinis, Andrei (DXC Luxoft)" userId="ac9a7e02-3574-45a5-9efb-d9e46e1a1e14" providerId="ADAL" clId="{280DCC02-D62B-4F97-964E-46B77DA5BD45}"/>
    <pc:docChg chg="undo redo custSel addSld delSld modSld sldOrd">
      <pc:chgData name="Mishkinis, Andrei (DXC Luxoft)" userId="ac9a7e02-3574-45a5-9efb-d9e46e1a1e14" providerId="ADAL" clId="{280DCC02-D62B-4F97-964E-46B77DA5BD45}" dt="2024-11-28T16:51:40.942" v="4496" actId="478"/>
      <pc:docMkLst>
        <pc:docMk/>
      </pc:docMkLst>
      <pc:sldChg chg="modSp mod">
        <pc:chgData name="Mishkinis, Andrei (DXC Luxoft)" userId="ac9a7e02-3574-45a5-9efb-d9e46e1a1e14" providerId="ADAL" clId="{280DCC02-D62B-4F97-964E-46B77DA5BD45}" dt="2024-11-25T13:11:22.636" v="48" actId="20577"/>
        <pc:sldMkLst>
          <pc:docMk/>
          <pc:sldMk cId="40130234" sldId="2147308083"/>
        </pc:sldMkLst>
        <pc:spChg chg="mod">
          <ac:chgData name="Mishkinis, Andrei (DXC Luxoft)" userId="ac9a7e02-3574-45a5-9efb-d9e46e1a1e14" providerId="ADAL" clId="{280DCC02-D62B-4F97-964E-46B77DA5BD45}" dt="2024-11-25T13:11:22.636" v="48" actId="20577"/>
          <ac:spMkLst>
            <pc:docMk/>
            <pc:sldMk cId="40130234" sldId="2147308083"/>
            <ac:spMk id="4" creationId="{00000000-0000-0000-0000-000000000000}"/>
          </ac:spMkLst>
        </pc:spChg>
      </pc:sldChg>
      <pc:sldChg chg="addSp delSp modSp new mod ord">
        <pc:chgData name="Mishkinis, Andrei (DXC Luxoft)" userId="ac9a7e02-3574-45a5-9efb-d9e46e1a1e14" providerId="ADAL" clId="{280DCC02-D62B-4F97-964E-46B77DA5BD45}" dt="2024-11-26T00:28:37.117" v="3667" actId="1076"/>
        <pc:sldMkLst>
          <pc:docMk/>
          <pc:sldMk cId="1574252261" sldId="2147308084"/>
        </pc:sldMkLst>
        <pc:spChg chg="mod">
          <ac:chgData name="Mishkinis, Andrei (DXC Luxoft)" userId="ac9a7e02-3574-45a5-9efb-d9e46e1a1e14" providerId="ADAL" clId="{280DCC02-D62B-4F97-964E-46B77DA5BD45}" dt="2024-11-25T13:55:56.663" v="232" actId="20577"/>
          <ac:spMkLst>
            <pc:docMk/>
            <pc:sldMk cId="1574252261" sldId="2147308084"/>
            <ac:spMk id="2" creationId="{63DB1E9F-998E-15B8-264B-22927C93E775}"/>
          </ac:spMkLst>
        </pc:spChg>
        <pc:spChg chg="del mod">
          <ac:chgData name="Mishkinis, Andrei (DXC Luxoft)" userId="ac9a7e02-3574-45a5-9efb-d9e46e1a1e14" providerId="ADAL" clId="{280DCC02-D62B-4F97-964E-46B77DA5BD45}" dt="2024-11-25T13:37:25.545" v="55"/>
          <ac:spMkLst>
            <pc:docMk/>
            <pc:sldMk cId="1574252261" sldId="2147308084"/>
            <ac:spMk id="3" creationId="{D4694657-FA5E-7B15-F9BB-314B4703FB8B}"/>
          </ac:spMkLst>
        </pc:spChg>
        <pc:spChg chg="add del">
          <ac:chgData name="Mishkinis, Andrei (DXC Luxoft)" userId="ac9a7e02-3574-45a5-9efb-d9e46e1a1e14" providerId="ADAL" clId="{280DCC02-D62B-4F97-964E-46B77DA5BD45}" dt="2024-11-25T13:43:48.626" v="108" actId="478"/>
          <ac:spMkLst>
            <pc:docMk/>
            <pc:sldMk cId="1574252261" sldId="2147308084"/>
            <ac:spMk id="21" creationId="{AF1B63FA-6D95-E505-9834-C3F223967AFE}"/>
          </ac:spMkLst>
        </pc:spChg>
        <pc:spChg chg="add mod">
          <ac:chgData name="Mishkinis, Andrei (DXC Luxoft)" userId="ac9a7e02-3574-45a5-9efb-d9e46e1a1e14" providerId="ADAL" clId="{280DCC02-D62B-4F97-964E-46B77DA5BD45}" dt="2024-11-25T14:18:06.317" v="358" actId="1076"/>
          <ac:spMkLst>
            <pc:docMk/>
            <pc:sldMk cId="1574252261" sldId="2147308084"/>
            <ac:spMk id="22" creationId="{71F0683A-472E-2D6D-7BF2-B14B89F699B1}"/>
          </ac:spMkLst>
        </pc:spChg>
        <pc:spChg chg="add mod">
          <ac:chgData name="Mishkinis, Andrei (DXC Luxoft)" userId="ac9a7e02-3574-45a5-9efb-d9e46e1a1e14" providerId="ADAL" clId="{280DCC02-D62B-4F97-964E-46B77DA5BD45}" dt="2024-11-25T14:18:06.317" v="358" actId="1076"/>
          <ac:spMkLst>
            <pc:docMk/>
            <pc:sldMk cId="1574252261" sldId="2147308084"/>
            <ac:spMk id="23" creationId="{22FEAAA3-F107-CBAC-1590-A1823EC4FB70}"/>
          </ac:spMkLst>
        </pc:spChg>
        <pc:spChg chg="add mod">
          <ac:chgData name="Mishkinis, Andrei (DXC Luxoft)" userId="ac9a7e02-3574-45a5-9efb-d9e46e1a1e14" providerId="ADAL" clId="{280DCC02-D62B-4F97-964E-46B77DA5BD45}" dt="2024-11-25T13:46:46.207" v="165" actId="767"/>
          <ac:spMkLst>
            <pc:docMk/>
            <pc:sldMk cId="1574252261" sldId="2147308084"/>
            <ac:spMk id="24" creationId="{A553CB05-D063-E768-C3CA-0DBF01A421E3}"/>
          </ac:spMkLst>
        </pc:spChg>
        <pc:spChg chg="add mod">
          <ac:chgData name="Mishkinis, Andrei (DXC Luxoft)" userId="ac9a7e02-3574-45a5-9efb-d9e46e1a1e14" providerId="ADAL" clId="{280DCC02-D62B-4F97-964E-46B77DA5BD45}" dt="2024-11-25T14:22:38.921" v="381" actId="14100"/>
          <ac:spMkLst>
            <pc:docMk/>
            <pc:sldMk cId="1574252261" sldId="2147308084"/>
            <ac:spMk id="25" creationId="{2751C62D-F7F8-1F92-A142-F115847B84A0}"/>
          </ac:spMkLst>
        </pc:spChg>
        <pc:spChg chg="add del mod">
          <ac:chgData name="Mishkinis, Andrei (DXC Luxoft)" userId="ac9a7e02-3574-45a5-9efb-d9e46e1a1e14" providerId="ADAL" clId="{280DCC02-D62B-4F97-964E-46B77DA5BD45}" dt="2024-11-25T14:22:34.833" v="380" actId="478"/>
          <ac:spMkLst>
            <pc:docMk/>
            <pc:sldMk cId="1574252261" sldId="2147308084"/>
            <ac:spMk id="27" creationId="{30534CE8-062A-A731-F17C-82D53E56D6B2}"/>
          </ac:spMkLst>
        </pc:spChg>
        <pc:spChg chg="add mod">
          <ac:chgData name="Mishkinis, Andrei (DXC Luxoft)" userId="ac9a7e02-3574-45a5-9efb-d9e46e1a1e14" providerId="ADAL" clId="{280DCC02-D62B-4F97-964E-46B77DA5BD45}" dt="2024-11-26T00:28:37.117" v="3667" actId="1076"/>
          <ac:spMkLst>
            <pc:docMk/>
            <pc:sldMk cId="1574252261" sldId="2147308084"/>
            <ac:spMk id="29" creationId="{DA11EF48-ED36-3A13-A189-5BE037994DEC}"/>
          </ac:spMkLst>
        </pc:spChg>
        <pc:picChg chg="add del mod">
          <ac:chgData name="Mishkinis, Andrei (DXC Luxoft)" userId="ac9a7e02-3574-45a5-9efb-d9e46e1a1e14" providerId="ADAL" clId="{280DCC02-D62B-4F97-964E-46B77DA5BD45}" dt="2024-11-25T14:17:37.372" v="354" actId="478"/>
          <ac:picMkLst>
            <pc:docMk/>
            <pc:sldMk cId="1574252261" sldId="2147308084"/>
            <ac:picMk id="5" creationId="{6004D9C9-9BB8-9CAE-5C8E-FFB13F594812}"/>
          </ac:picMkLst>
        </pc:picChg>
        <pc:picChg chg="add mod">
          <ac:chgData name="Mishkinis, Andrei (DXC Luxoft)" userId="ac9a7e02-3574-45a5-9efb-d9e46e1a1e14" providerId="ADAL" clId="{280DCC02-D62B-4F97-964E-46B77DA5BD45}" dt="2024-11-25T14:18:06.317" v="358" actId="1076"/>
          <ac:picMkLst>
            <pc:docMk/>
            <pc:sldMk cId="1574252261" sldId="2147308084"/>
            <ac:picMk id="7" creationId="{4F3A4BB6-20FA-AA3A-6161-BFD5E3E62933}"/>
          </ac:picMkLst>
        </pc:picChg>
        <pc:picChg chg="add del mod">
          <ac:chgData name="Mishkinis, Andrei (DXC Luxoft)" userId="ac9a7e02-3574-45a5-9efb-d9e46e1a1e14" providerId="ADAL" clId="{280DCC02-D62B-4F97-964E-46B77DA5BD45}" dt="2024-11-25T13:44:49.037" v="127" actId="478"/>
          <ac:picMkLst>
            <pc:docMk/>
            <pc:sldMk cId="1574252261" sldId="2147308084"/>
            <ac:picMk id="18" creationId="{8A2C9EA8-96F8-D668-64B4-4B9C6B1B697C}"/>
          </ac:picMkLst>
        </pc:picChg>
        <pc:picChg chg="add mod ord">
          <ac:chgData name="Mishkinis, Andrei (DXC Luxoft)" userId="ac9a7e02-3574-45a5-9efb-d9e46e1a1e14" providerId="ADAL" clId="{280DCC02-D62B-4F97-964E-46B77DA5BD45}" dt="2024-11-25T14:17:44.303" v="356" actId="167"/>
          <ac:picMkLst>
            <pc:docMk/>
            <pc:sldMk cId="1574252261" sldId="2147308084"/>
            <ac:picMk id="28" creationId="{445A7F93-8B65-ED07-8E67-9B6C30C1F021}"/>
          </ac:picMkLst>
        </pc:picChg>
        <pc:cxnChg chg="add del mod">
          <ac:chgData name="Mishkinis, Andrei (DXC Luxoft)" userId="ac9a7e02-3574-45a5-9efb-d9e46e1a1e14" providerId="ADAL" clId="{280DCC02-D62B-4F97-964E-46B77DA5BD45}" dt="2024-11-25T13:40:19.868" v="84" actId="11529"/>
          <ac:cxnSpMkLst>
            <pc:docMk/>
            <pc:sldMk cId="1574252261" sldId="2147308084"/>
            <ac:cxnSpMk id="9" creationId="{75093959-D522-080A-6EE5-403B404B3349}"/>
          </ac:cxnSpMkLst>
        </pc:cxnChg>
        <pc:cxnChg chg="add del mod">
          <ac:chgData name="Mishkinis, Andrei (DXC Luxoft)" userId="ac9a7e02-3574-45a5-9efb-d9e46e1a1e14" providerId="ADAL" clId="{280DCC02-D62B-4F97-964E-46B77DA5BD45}" dt="2024-11-25T13:40:51.090" v="89" actId="478"/>
          <ac:cxnSpMkLst>
            <pc:docMk/>
            <pc:sldMk cId="1574252261" sldId="2147308084"/>
            <ac:cxnSpMk id="11" creationId="{454A28E9-DE5F-9C9C-5362-BC0ED4842F91}"/>
          </ac:cxnSpMkLst>
        </pc:cxnChg>
        <pc:cxnChg chg="add del mod">
          <ac:chgData name="Mishkinis, Andrei (DXC Luxoft)" userId="ac9a7e02-3574-45a5-9efb-d9e46e1a1e14" providerId="ADAL" clId="{280DCC02-D62B-4F97-964E-46B77DA5BD45}" dt="2024-11-25T13:41:37.809" v="92" actId="478"/>
          <ac:cxnSpMkLst>
            <pc:docMk/>
            <pc:sldMk cId="1574252261" sldId="2147308084"/>
            <ac:cxnSpMk id="15" creationId="{637F9E6E-3DA9-8920-3DC7-D9E1FC124CA8}"/>
          </ac:cxnSpMkLst>
        </pc:cxnChg>
        <pc:cxnChg chg="add del">
          <ac:chgData name="Mishkinis, Andrei (DXC Luxoft)" userId="ac9a7e02-3574-45a5-9efb-d9e46e1a1e14" providerId="ADAL" clId="{280DCC02-D62B-4F97-964E-46B77DA5BD45}" dt="2024-11-25T13:43:22.767" v="106" actId="11529"/>
          <ac:cxnSpMkLst>
            <pc:docMk/>
            <pc:sldMk cId="1574252261" sldId="2147308084"/>
            <ac:cxnSpMk id="20" creationId="{BC389CF3-DA94-0549-9628-1D97F7416CE2}"/>
          </ac:cxnSpMkLst>
        </pc:cxnChg>
      </pc:sldChg>
      <pc:sldChg chg="del">
        <pc:chgData name="Mishkinis, Andrei (DXC Luxoft)" userId="ac9a7e02-3574-45a5-9efb-d9e46e1a1e14" providerId="ADAL" clId="{280DCC02-D62B-4F97-964E-46B77DA5BD45}" dt="2024-11-25T13:10:41.456" v="6" actId="47"/>
        <pc:sldMkLst>
          <pc:docMk/>
          <pc:sldMk cId="2107844746" sldId="2147308084"/>
        </pc:sldMkLst>
      </pc:sldChg>
      <pc:sldChg chg="new del">
        <pc:chgData name="Mishkinis, Andrei (DXC Luxoft)" userId="ac9a7e02-3574-45a5-9efb-d9e46e1a1e14" providerId="ADAL" clId="{280DCC02-D62B-4F97-964E-46B77DA5BD45}" dt="2024-11-25T13:11:35.141" v="50" actId="47"/>
        <pc:sldMkLst>
          <pc:docMk/>
          <pc:sldMk cId="2981045848" sldId="2147308084"/>
        </pc:sldMkLst>
      </pc:sldChg>
      <pc:sldChg chg="addSp delSp modSp new del mod">
        <pc:chgData name="Mishkinis, Andrei (DXC Luxoft)" userId="ac9a7e02-3574-45a5-9efb-d9e46e1a1e14" providerId="ADAL" clId="{280DCC02-D62B-4F97-964E-46B77DA5BD45}" dt="2024-11-25T13:55:29.620" v="227" actId="47"/>
        <pc:sldMkLst>
          <pc:docMk/>
          <pc:sldMk cId="519538413" sldId="2147308085"/>
        </pc:sldMkLst>
        <pc:spChg chg="add del mod">
          <ac:chgData name="Mishkinis, Andrei (DXC Luxoft)" userId="ac9a7e02-3574-45a5-9efb-d9e46e1a1e14" providerId="ADAL" clId="{280DCC02-D62B-4F97-964E-46B77DA5BD45}" dt="2024-11-25T13:47:53.709" v="171"/>
          <ac:spMkLst>
            <pc:docMk/>
            <pc:sldMk cId="519538413" sldId="2147308085"/>
            <ac:spMk id="3" creationId="{9724182A-D095-6ADC-6A59-7F80DBB6ACFC}"/>
          </ac:spMkLst>
        </pc:spChg>
        <pc:spChg chg="add mod">
          <ac:chgData name="Mishkinis, Andrei (DXC Luxoft)" userId="ac9a7e02-3574-45a5-9efb-d9e46e1a1e14" providerId="ADAL" clId="{280DCC02-D62B-4F97-964E-46B77DA5BD45}" dt="2024-11-25T13:47:35.763" v="168"/>
          <ac:spMkLst>
            <pc:docMk/>
            <pc:sldMk cId="519538413" sldId="2147308085"/>
            <ac:spMk id="4" creationId="{9D1CCD18-726F-C5A9-BD92-5D672AA377AD}"/>
          </ac:spMkLst>
        </pc:spChg>
        <pc:spChg chg="add mod">
          <ac:chgData name="Mishkinis, Andrei (DXC Luxoft)" userId="ac9a7e02-3574-45a5-9efb-d9e46e1a1e14" providerId="ADAL" clId="{280DCC02-D62B-4F97-964E-46B77DA5BD45}" dt="2024-11-25T13:47:43.148" v="170"/>
          <ac:spMkLst>
            <pc:docMk/>
            <pc:sldMk cId="519538413" sldId="2147308085"/>
            <ac:spMk id="5" creationId="{839B32C9-1B6A-CAA0-3626-E18F1E98710D}"/>
          </ac:spMkLst>
        </pc:spChg>
      </pc:sldChg>
      <pc:sldChg chg="del">
        <pc:chgData name="Mishkinis, Andrei (DXC Luxoft)" userId="ac9a7e02-3574-45a5-9efb-d9e46e1a1e14" providerId="ADAL" clId="{280DCC02-D62B-4F97-964E-46B77DA5BD45}" dt="2024-11-25T13:10:41.787" v="7" actId="47"/>
        <pc:sldMkLst>
          <pc:docMk/>
          <pc:sldMk cId="1127016149" sldId="2147308085"/>
        </pc:sldMkLst>
      </pc:sldChg>
      <pc:sldChg chg="addSp delSp modSp new mod">
        <pc:chgData name="Mishkinis, Andrei (DXC Luxoft)" userId="ac9a7e02-3574-45a5-9efb-d9e46e1a1e14" providerId="ADAL" clId="{280DCC02-D62B-4F97-964E-46B77DA5BD45}" dt="2024-11-25T17:20:32.099" v="1327"/>
        <pc:sldMkLst>
          <pc:docMk/>
          <pc:sldMk cId="3927843851" sldId="2147308085"/>
        </pc:sldMkLst>
        <pc:spChg chg="mod">
          <ac:chgData name="Mishkinis, Andrei (DXC Luxoft)" userId="ac9a7e02-3574-45a5-9efb-d9e46e1a1e14" providerId="ADAL" clId="{280DCC02-D62B-4F97-964E-46B77DA5BD45}" dt="2024-11-25T17:20:32.099" v="1327"/>
          <ac:spMkLst>
            <pc:docMk/>
            <pc:sldMk cId="3927843851" sldId="2147308085"/>
            <ac:spMk id="2" creationId="{4A095D54-C1BA-1942-89E1-6CA998F335C4}"/>
          </ac:spMkLst>
        </pc:spChg>
        <pc:spChg chg="mod ord">
          <ac:chgData name="Mishkinis, Andrei (DXC Luxoft)" userId="ac9a7e02-3574-45a5-9efb-d9e46e1a1e14" providerId="ADAL" clId="{280DCC02-D62B-4F97-964E-46B77DA5BD45}" dt="2024-11-25T16:32:05.798" v="1027" actId="14100"/>
          <ac:spMkLst>
            <pc:docMk/>
            <pc:sldMk cId="3927843851" sldId="2147308085"/>
            <ac:spMk id="3" creationId="{045D0510-BD3F-1564-7FDE-D85F1A06CD6F}"/>
          </ac:spMkLst>
        </pc:spChg>
        <pc:spChg chg="add del mod">
          <ac:chgData name="Mishkinis, Andrei (DXC Luxoft)" userId="ac9a7e02-3574-45a5-9efb-d9e46e1a1e14" providerId="ADAL" clId="{280DCC02-D62B-4F97-964E-46B77DA5BD45}" dt="2024-11-25T14:10:28.083" v="256" actId="478"/>
          <ac:spMkLst>
            <pc:docMk/>
            <pc:sldMk cId="3927843851" sldId="2147308085"/>
            <ac:spMk id="4" creationId="{7C62EA96-C603-D641-C9F9-5519CDC6BD87}"/>
          </ac:spMkLst>
        </pc:spChg>
        <pc:spChg chg="add mod">
          <ac:chgData name="Mishkinis, Andrei (DXC Luxoft)" userId="ac9a7e02-3574-45a5-9efb-d9e46e1a1e14" providerId="ADAL" clId="{280DCC02-D62B-4F97-964E-46B77DA5BD45}" dt="2024-11-25T16:31:56.306" v="1026" actId="14100"/>
          <ac:spMkLst>
            <pc:docMk/>
            <pc:sldMk cId="3927843851" sldId="2147308085"/>
            <ac:spMk id="5" creationId="{F79E6E9E-8F4E-3CBD-1D48-1EB766E374E7}"/>
          </ac:spMkLst>
        </pc:spChg>
        <pc:spChg chg="add del mod">
          <ac:chgData name="Mishkinis, Andrei (DXC Luxoft)" userId="ac9a7e02-3574-45a5-9efb-d9e46e1a1e14" providerId="ADAL" clId="{280DCC02-D62B-4F97-964E-46B77DA5BD45}" dt="2024-11-25T16:40:42.602" v="1044" actId="478"/>
          <ac:spMkLst>
            <pc:docMk/>
            <pc:sldMk cId="3927843851" sldId="2147308085"/>
            <ac:spMk id="10" creationId="{BA77272D-32F7-1686-58C7-4821EEBB0ABA}"/>
          </ac:spMkLst>
        </pc:spChg>
        <pc:spChg chg="add mod">
          <ac:chgData name="Mishkinis, Andrei (DXC Luxoft)" userId="ac9a7e02-3574-45a5-9efb-d9e46e1a1e14" providerId="ADAL" clId="{280DCC02-D62B-4F97-964E-46B77DA5BD45}" dt="2024-11-25T16:45:27.048" v="1112" actId="1076"/>
          <ac:spMkLst>
            <pc:docMk/>
            <pc:sldMk cId="3927843851" sldId="2147308085"/>
            <ac:spMk id="11" creationId="{024FD5C0-D56F-4DB7-CCB4-B8B20D15A688}"/>
          </ac:spMkLst>
        </pc:spChg>
        <pc:cxnChg chg="add mod">
          <ac:chgData name="Mishkinis, Andrei (DXC Luxoft)" userId="ac9a7e02-3574-45a5-9efb-d9e46e1a1e14" providerId="ADAL" clId="{280DCC02-D62B-4F97-964E-46B77DA5BD45}" dt="2024-11-25T16:32:48.712" v="1032" actId="208"/>
          <ac:cxnSpMkLst>
            <pc:docMk/>
            <pc:sldMk cId="3927843851" sldId="2147308085"/>
            <ac:cxnSpMk id="7" creationId="{4F81E15C-65DE-A6A4-0399-1BD206AAC24F}"/>
          </ac:cxnSpMkLst>
        </pc:cxnChg>
      </pc:sldChg>
      <pc:sldChg chg="del">
        <pc:chgData name="Mishkinis, Andrei (DXC Luxoft)" userId="ac9a7e02-3574-45a5-9efb-d9e46e1a1e14" providerId="ADAL" clId="{280DCC02-D62B-4F97-964E-46B77DA5BD45}" dt="2024-11-25T13:10:39.630" v="1" actId="47"/>
        <pc:sldMkLst>
          <pc:docMk/>
          <pc:sldMk cId="2457391018" sldId="2147308086"/>
        </pc:sldMkLst>
      </pc:sldChg>
      <pc:sldChg chg="addSp delSp modSp new mod">
        <pc:chgData name="Mishkinis, Andrei (DXC Luxoft)" userId="ac9a7e02-3574-45a5-9efb-d9e46e1a1e14" providerId="ADAL" clId="{280DCC02-D62B-4F97-964E-46B77DA5BD45}" dt="2024-11-25T14:29:49.166" v="390" actId="20577"/>
        <pc:sldMkLst>
          <pc:docMk/>
          <pc:sldMk cId="2891527681" sldId="2147308086"/>
        </pc:sldMkLst>
        <pc:spChg chg="mod">
          <ac:chgData name="Mishkinis, Andrei (DXC Luxoft)" userId="ac9a7e02-3574-45a5-9efb-d9e46e1a1e14" providerId="ADAL" clId="{280DCC02-D62B-4F97-964E-46B77DA5BD45}" dt="2024-11-25T14:29:49.166" v="390" actId="20577"/>
          <ac:spMkLst>
            <pc:docMk/>
            <pc:sldMk cId="2891527681" sldId="2147308086"/>
            <ac:spMk id="2" creationId="{05BF32CA-0217-1101-6D92-33F98FAB5F7D}"/>
          </ac:spMkLst>
        </pc:spChg>
        <pc:spChg chg="mod">
          <ac:chgData name="Mishkinis, Andrei (DXC Luxoft)" userId="ac9a7e02-3574-45a5-9efb-d9e46e1a1e14" providerId="ADAL" clId="{280DCC02-D62B-4F97-964E-46B77DA5BD45}" dt="2024-11-25T14:16:05.146" v="341" actId="20577"/>
          <ac:spMkLst>
            <pc:docMk/>
            <pc:sldMk cId="2891527681" sldId="2147308086"/>
            <ac:spMk id="3" creationId="{4349D9F9-95AC-9BC5-35E8-29B22F8FB071}"/>
          </ac:spMkLst>
        </pc:spChg>
        <pc:spChg chg="add del mod">
          <ac:chgData name="Mishkinis, Andrei (DXC Luxoft)" userId="ac9a7e02-3574-45a5-9efb-d9e46e1a1e14" providerId="ADAL" clId="{280DCC02-D62B-4F97-964E-46B77DA5BD45}" dt="2024-11-25T14:16:55.807" v="347" actId="478"/>
          <ac:spMkLst>
            <pc:docMk/>
            <pc:sldMk cId="2891527681" sldId="2147308086"/>
            <ac:spMk id="5" creationId="{287C351E-EE6E-4575-2CF1-79EC461E0B11}"/>
          </ac:spMkLst>
        </pc:spChg>
        <pc:spChg chg="add del mod">
          <ac:chgData name="Mishkinis, Andrei (DXC Luxoft)" userId="ac9a7e02-3574-45a5-9efb-d9e46e1a1e14" providerId="ADAL" clId="{280DCC02-D62B-4F97-964E-46B77DA5BD45}" dt="2024-11-25T14:16:55.807" v="347" actId="478"/>
          <ac:spMkLst>
            <pc:docMk/>
            <pc:sldMk cId="2891527681" sldId="2147308086"/>
            <ac:spMk id="6" creationId="{FF24F9FA-2B83-1F0B-86D6-C5CAF2E29E4C}"/>
          </ac:spMkLst>
        </pc:spChg>
        <pc:spChg chg="add mod">
          <ac:chgData name="Mishkinis, Andrei (DXC Luxoft)" userId="ac9a7e02-3574-45a5-9efb-d9e46e1a1e14" providerId="ADAL" clId="{280DCC02-D62B-4F97-964E-46B77DA5BD45}" dt="2024-11-25T14:20:20.707" v="368" actId="1076"/>
          <ac:spMkLst>
            <pc:docMk/>
            <pc:sldMk cId="2891527681" sldId="2147308086"/>
            <ac:spMk id="8" creationId="{3A60847C-97AA-36FF-FA0D-D0F8CDD1A8B3}"/>
          </ac:spMkLst>
        </pc:spChg>
        <pc:spChg chg="add mod">
          <ac:chgData name="Mishkinis, Andrei (DXC Luxoft)" userId="ac9a7e02-3574-45a5-9efb-d9e46e1a1e14" providerId="ADAL" clId="{280DCC02-D62B-4F97-964E-46B77DA5BD45}" dt="2024-11-25T14:21:54.799" v="379" actId="196"/>
          <ac:spMkLst>
            <pc:docMk/>
            <pc:sldMk cId="2891527681" sldId="2147308086"/>
            <ac:spMk id="9" creationId="{9AA3FF6B-DAAA-18A1-C55B-1AFF031EB3EE}"/>
          </ac:spMkLst>
        </pc:spChg>
        <pc:picChg chg="add del mod ord">
          <ac:chgData name="Mishkinis, Andrei (DXC Luxoft)" userId="ac9a7e02-3574-45a5-9efb-d9e46e1a1e14" providerId="ADAL" clId="{280DCC02-D62B-4F97-964E-46B77DA5BD45}" dt="2024-11-25T14:17:09.644" v="351" actId="478"/>
          <ac:picMkLst>
            <pc:docMk/>
            <pc:sldMk cId="2891527681" sldId="2147308086"/>
            <ac:picMk id="4" creationId="{4E28CA06-E8C6-02FB-58CA-6117377D9AB7}"/>
          </ac:picMkLst>
        </pc:picChg>
        <pc:picChg chg="add mod">
          <ac:chgData name="Mishkinis, Andrei (DXC Luxoft)" userId="ac9a7e02-3574-45a5-9efb-d9e46e1a1e14" providerId="ADAL" clId="{280DCC02-D62B-4F97-964E-46B77DA5BD45}" dt="2024-11-25T14:21:29.701" v="378" actId="1076"/>
          <ac:picMkLst>
            <pc:docMk/>
            <pc:sldMk cId="2891527681" sldId="2147308086"/>
            <ac:picMk id="7" creationId="{F7EE292F-A49D-B28A-B122-9CF734D50C51}"/>
          </ac:picMkLst>
        </pc:picChg>
      </pc:sldChg>
      <pc:sldChg chg="addSp delSp modSp add mod">
        <pc:chgData name="Mishkinis, Andrei (DXC Luxoft)" userId="ac9a7e02-3574-45a5-9efb-d9e46e1a1e14" providerId="ADAL" clId="{280DCC02-D62B-4F97-964E-46B77DA5BD45}" dt="2024-11-25T17:21:27.707" v="1346"/>
        <pc:sldMkLst>
          <pc:docMk/>
          <pc:sldMk cId="1874622646" sldId="2147308087"/>
        </pc:sldMkLst>
        <pc:spChg chg="mod">
          <ac:chgData name="Mishkinis, Andrei (DXC Luxoft)" userId="ac9a7e02-3574-45a5-9efb-d9e46e1a1e14" providerId="ADAL" clId="{280DCC02-D62B-4F97-964E-46B77DA5BD45}" dt="2024-11-25T17:21:27.707" v="1346"/>
          <ac:spMkLst>
            <pc:docMk/>
            <pc:sldMk cId="1874622646" sldId="2147308087"/>
            <ac:spMk id="2" creationId="{C77A86DF-BEB8-C690-196C-3D9687F9A9BF}"/>
          </ac:spMkLst>
        </pc:spChg>
        <pc:spChg chg="del">
          <ac:chgData name="Mishkinis, Andrei (DXC Luxoft)" userId="ac9a7e02-3574-45a5-9efb-d9e46e1a1e14" providerId="ADAL" clId="{280DCC02-D62B-4F97-964E-46B77DA5BD45}" dt="2024-11-25T14:34:04.901" v="392" actId="478"/>
          <ac:spMkLst>
            <pc:docMk/>
            <pc:sldMk cId="1874622646" sldId="2147308087"/>
            <ac:spMk id="3" creationId="{1970D145-B107-4F65-E405-A90B31DBCA0F}"/>
          </ac:spMkLst>
        </pc:spChg>
        <pc:spChg chg="mod">
          <ac:chgData name="Mishkinis, Andrei (DXC Luxoft)" userId="ac9a7e02-3574-45a5-9efb-d9e46e1a1e14" providerId="ADAL" clId="{280DCC02-D62B-4F97-964E-46B77DA5BD45}" dt="2024-11-25T16:52:36.667" v="1147"/>
          <ac:spMkLst>
            <pc:docMk/>
            <pc:sldMk cId="1874622646" sldId="2147308087"/>
            <ac:spMk id="5" creationId="{7945501E-6129-7807-188B-44D255BFF9D0}"/>
          </ac:spMkLst>
        </pc:spChg>
        <pc:spChg chg="add del mod">
          <ac:chgData name="Mishkinis, Andrei (DXC Luxoft)" userId="ac9a7e02-3574-45a5-9efb-d9e46e1a1e14" providerId="ADAL" clId="{280DCC02-D62B-4F97-964E-46B77DA5BD45}" dt="2024-11-25T14:34:10.768" v="393" actId="478"/>
          <ac:spMkLst>
            <pc:docMk/>
            <pc:sldMk cId="1874622646" sldId="2147308087"/>
            <ac:spMk id="6" creationId="{6D5D60D8-8B7B-B2C9-F9ED-07525E62E0C4}"/>
          </ac:spMkLst>
        </pc:spChg>
        <pc:spChg chg="add mod">
          <ac:chgData name="Mishkinis, Andrei (DXC Luxoft)" userId="ac9a7e02-3574-45a5-9efb-d9e46e1a1e14" providerId="ADAL" clId="{280DCC02-D62B-4F97-964E-46B77DA5BD45}" dt="2024-11-25T14:35:33.693" v="400" actId="1076"/>
          <ac:spMkLst>
            <pc:docMk/>
            <pc:sldMk cId="1874622646" sldId="2147308087"/>
            <ac:spMk id="7" creationId="{17393766-324D-D4B7-8FA9-75A0B503E92D}"/>
          </ac:spMkLst>
        </pc:spChg>
        <pc:spChg chg="add mod">
          <ac:chgData name="Mishkinis, Andrei (DXC Luxoft)" userId="ac9a7e02-3574-45a5-9efb-d9e46e1a1e14" providerId="ADAL" clId="{280DCC02-D62B-4F97-964E-46B77DA5BD45}" dt="2024-11-25T14:37:34.006" v="439" actId="1076"/>
          <ac:spMkLst>
            <pc:docMk/>
            <pc:sldMk cId="1874622646" sldId="2147308087"/>
            <ac:spMk id="8" creationId="{142D4CE6-227C-0F11-C863-80A52302E90B}"/>
          </ac:spMkLst>
        </pc:spChg>
      </pc:sldChg>
      <pc:sldChg chg="del">
        <pc:chgData name="Mishkinis, Andrei (DXC Luxoft)" userId="ac9a7e02-3574-45a5-9efb-d9e46e1a1e14" providerId="ADAL" clId="{280DCC02-D62B-4F97-964E-46B77DA5BD45}" dt="2024-11-25T13:10:39.051" v="0" actId="47"/>
        <pc:sldMkLst>
          <pc:docMk/>
          <pc:sldMk cId="4273448968" sldId="2147308087"/>
        </pc:sldMkLst>
      </pc:sldChg>
      <pc:sldChg chg="modSp add del mod">
        <pc:chgData name="Mishkinis, Andrei (DXC Luxoft)" userId="ac9a7e02-3574-45a5-9efb-d9e46e1a1e14" providerId="ADAL" clId="{280DCC02-D62B-4F97-964E-46B77DA5BD45}" dt="2024-11-25T14:46:59.442" v="447" actId="47"/>
        <pc:sldMkLst>
          <pc:docMk/>
          <pc:sldMk cId="145617562" sldId="2147308088"/>
        </pc:sldMkLst>
        <pc:spChg chg="mod">
          <ac:chgData name="Mishkinis, Andrei (DXC Luxoft)" userId="ac9a7e02-3574-45a5-9efb-d9e46e1a1e14" providerId="ADAL" clId="{280DCC02-D62B-4F97-964E-46B77DA5BD45}" dt="2024-11-25T14:45:35.153" v="446" actId="20577"/>
          <ac:spMkLst>
            <pc:docMk/>
            <pc:sldMk cId="145617562" sldId="2147308088"/>
            <ac:spMk id="3" creationId="{629D4E4B-297E-1974-1F6D-1B3C9FA2BA9D}"/>
          </ac:spMkLst>
        </pc:spChg>
      </pc:sldChg>
      <pc:sldChg chg="del">
        <pc:chgData name="Mishkinis, Andrei (DXC Luxoft)" userId="ac9a7e02-3574-45a5-9efb-d9e46e1a1e14" providerId="ADAL" clId="{280DCC02-D62B-4F97-964E-46B77DA5BD45}" dt="2024-11-25T13:10:40.415" v="3" actId="47"/>
        <pc:sldMkLst>
          <pc:docMk/>
          <pc:sldMk cId="721495591" sldId="2147308088"/>
        </pc:sldMkLst>
      </pc:sldChg>
      <pc:sldChg chg="addSp delSp modSp new mod">
        <pc:chgData name="Mishkinis, Andrei (DXC Luxoft)" userId="ac9a7e02-3574-45a5-9efb-d9e46e1a1e14" providerId="ADAL" clId="{280DCC02-D62B-4F97-964E-46B77DA5BD45}" dt="2024-11-25T15:16:12.808" v="741" actId="1076"/>
        <pc:sldMkLst>
          <pc:docMk/>
          <pc:sldMk cId="3452261112" sldId="2147308088"/>
        </pc:sldMkLst>
        <pc:spChg chg="mod">
          <ac:chgData name="Mishkinis, Andrei (DXC Luxoft)" userId="ac9a7e02-3574-45a5-9efb-d9e46e1a1e14" providerId="ADAL" clId="{280DCC02-D62B-4F97-964E-46B77DA5BD45}" dt="2024-11-25T15:12:06.505" v="688" actId="20577"/>
          <ac:spMkLst>
            <pc:docMk/>
            <pc:sldMk cId="3452261112" sldId="2147308088"/>
            <ac:spMk id="2" creationId="{D2529A70-7E25-B831-6FDC-C41516D7DC4E}"/>
          </ac:spMkLst>
        </pc:spChg>
        <pc:spChg chg="del">
          <ac:chgData name="Mishkinis, Andrei (DXC Luxoft)" userId="ac9a7e02-3574-45a5-9efb-d9e46e1a1e14" providerId="ADAL" clId="{280DCC02-D62B-4F97-964E-46B77DA5BD45}" dt="2024-11-25T14:47:09.326" v="449" actId="478"/>
          <ac:spMkLst>
            <pc:docMk/>
            <pc:sldMk cId="3452261112" sldId="2147308088"/>
            <ac:spMk id="3" creationId="{7E8D7A0A-CF4E-A6E0-16BC-02CD205C67D6}"/>
          </ac:spMkLst>
        </pc:spChg>
        <pc:spChg chg="add mod topLvl">
          <ac:chgData name="Mishkinis, Andrei (DXC Luxoft)" userId="ac9a7e02-3574-45a5-9efb-d9e46e1a1e14" providerId="ADAL" clId="{280DCC02-D62B-4F97-964E-46B77DA5BD45}" dt="2024-11-25T15:12:31.959" v="690" actId="165"/>
          <ac:spMkLst>
            <pc:docMk/>
            <pc:sldMk cId="3452261112" sldId="2147308088"/>
            <ac:spMk id="4" creationId="{5AF95CDE-51FE-57E0-68FD-88C57AF91CB0}"/>
          </ac:spMkLst>
        </pc:spChg>
        <pc:spChg chg="add mod topLvl">
          <ac:chgData name="Mishkinis, Andrei (DXC Luxoft)" userId="ac9a7e02-3574-45a5-9efb-d9e46e1a1e14" providerId="ADAL" clId="{280DCC02-D62B-4F97-964E-46B77DA5BD45}" dt="2024-11-25T15:12:31.959" v="690" actId="165"/>
          <ac:spMkLst>
            <pc:docMk/>
            <pc:sldMk cId="3452261112" sldId="2147308088"/>
            <ac:spMk id="5" creationId="{8695A459-7507-CD5D-0429-B4EDA3DD5973}"/>
          </ac:spMkLst>
        </pc:spChg>
        <pc:spChg chg="add mod topLvl">
          <ac:chgData name="Mishkinis, Andrei (DXC Luxoft)" userId="ac9a7e02-3574-45a5-9efb-d9e46e1a1e14" providerId="ADAL" clId="{280DCC02-D62B-4F97-964E-46B77DA5BD45}" dt="2024-11-25T15:12:31.959" v="690" actId="165"/>
          <ac:spMkLst>
            <pc:docMk/>
            <pc:sldMk cId="3452261112" sldId="2147308088"/>
            <ac:spMk id="8" creationId="{2D20BB54-7BFC-F976-6A90-BFC0FA9B4B00}"/>
          </ac:spMkLst>
        </pc:spChg>
        <pc:spChg chg="add mod topLvl">
          <ac:chgData name="Mishkinis, Andrei (DXC Luxoft)" userId="ac9a7e02-3574-45a5-9efb-d9e46e1a1e14" providerId="ADAL" clId="{280DCC02-D62B-4F97-964E-46B77DA5BD45}" dt="2024-11-25T15:12:31.959" v="690" actId="165"/>
          <ac:spMkLst>
            <pc:docMk/>
            <pc:sldMk cId="3452261112" sldId="2147308088"/>
            <ac:spMk id="14" creationId="{CEA000AC-6939-CD41-BACE-B0143E725DFA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17" creationId="{ED903EF9-2B23-CCB2-5D35-44D9C45A663A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18" creationId="{9F808DEF-5EE0-5E05-FDB4-D87F68793161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19" creationId="{D6AFAF40-3D55-2D48-2F74-97DA001CD41D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20" creationId="{C54AD3E4-4D76-C7C1-D0A2-F043C49A531D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21" creationId="{33481E4A-3E67-22D3-9B9E-A5FF5497A1D6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22" creationId="{E27FE04F-754B-5607-6B0D-481C41735C4D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41" creationId="{BC97A178-2E64-07A9-53F6-B1BF3DEBC7F6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42" creationId="{66C33869-45FD-FE54-0D05-F9D65AA89876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43" creationId="{B56E4CB2-3995-8E8D-621D-6B5738A91653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44" creationId="{807410F0-BB78-D2A7-AA2D-C1880E5099ED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45" creationId="{CDA71982-24A5-E903-A1F5-25299B81CDD7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46" creationId="{95D90ED7-02E9-7D50-1949-B942252022DC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47" creationId="{90109510-A4C9-D493-E85C-B77A829E4F95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48" creationId="{CF98A6F6-CED3-B90E-BB22-A62AB309BBC9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49" creationId="{E636E12D-6BE7-6C9A-265C-6867A3FDD7F0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68" creationId="{D3E83077-2C31-9AAD-820C-2A4CCA584E5A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69" creationId="{291E9838-A01E-DDA2-2043-AEB44F781396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76" creationId="{104D05E1-79A0-7D5E-C783-E0FDC0265759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77" creationId="{27AE039B-2EFB-5D8A-98B1-CEAF570B9AD9}"/>
          </ac:spMkLst>
        </pc:spChg>
        <pc:spChg chg="add del mod">
          <ac:chgData name="Mishkinis, Andrei (DXC Luxoft)" userId="ac9a7e02-3574-45a5-9efb-d9e46e1a1e14" providerId="ADAL" clId="{280DCC02-D62B-4F97-964E-46B77DA5BD45}" dt="2024-11-25T15:09:08.057" v="665" actId="478"/>
          <ac:spMkLst>
            <pc:docMk/>
            <pc:sldMk cId="3452261112" sldId="2147308088"/>
            <ac:spMk id="84" creationId="{8578E451-625C-8D7F-8E9C-44E1D290B612}"/>
          </ac:spMkLst>
        </pc:spChg>
        <pc:spChg chg="add del mod">
          <ac:chgData name="Mishkinis, Andrei (DXC Luxoft)" userId="ac9a7e02-3574-45a5-9efb-d9e46e1a1e14" providerId="ADAL" clId="{280DCC02-D62B-4F97-964E-46B77DA5BD45}" dt="2024-11-25T15:09:08.057" v="665" actId="478"/>
          <ac:spMkLst>
            <pc:docMk/>
            <pc:sldMk cId="3452261112" sldId="2147308088"/>
            <ac:spMk id="85" creationId="{EDF67FE9-D846-A37C-F821-621AD116A89F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92" creationId="{20A2AB27-87C5-59B0-31E3-0A649269CA50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93" creationId="{F0BBA7F1-1A1C-7C9C-9C10-D76B6D2E9E35}"/>
          </ac:spMkLst>
        </pc:spChg>
        <pc:spChg chg="add del mod topLvl">
          <ac:chgData name="Mishkinis, Andrei (DXC Luxoft)" userId="ac9a7e02-3574-45a5-9efb-d9e46e1a1e14" providerId="ADAL" clId="{280DCC02-D62B-4F97-964E-46B77DA5BD45}" dt="2024-11-25T15:12:36.360" v="691" actId="478"/>
          <ac:spMkLst>
            <pc:docMk/>
            <pc:sldMk cId="3452261112" sldId="2147308088"/>
            <ac:spMk id="94" creationId="{948B493C-69BA-64A7-30B1-EE2B98F8564F}"/>
          </ac:spMkLst>
        </pc:spChg>
        <pc:spChg chg="add mod">
          <ac:chgData name="Mishkinis, Andrei (DXC Luxoft)" userId="ac9a7e02-3574-45a5-9efb-d9e46e1a1e14" providerId="ADAL" clId="{280DCC02-D62B-4F97-964E-46B77DA5BD45}" dt="2024-11-25T15:14:40.362" v="721" actId="14100"/>
          <ac:spMkLst>
            <pc:docMk/>
            <pc:sldMk cId="3452261112" sldId="2147308088"/>
            <ac:spMk id="103" creationId="{5ACC1DF7-9707-0B57-08C0-BE0E8BF43C39}"/>
          </ac:spMkLst>
        </pc:spChg>
        <pc:spChg chg="add mod">
          <ac:chgData name="Mishkinis, Andrei (DXC Luxoft)" userId="ac9a7e02-3574-45a5-9efb-d9e46e1a1e14" providerId="ADAL" clId="{280DCC02-D62B-4F97-964E-46B77DA5BD45}" dt="2024-11-25T15:15:30.767" v="732" actId="1076"/>
          <ac:spMkLst>
            <pc:docMk/>
            <pc:sldMk cId="3452261112" sldId="2147308088"/>
            <ac:spMk id="104" creationId="{AC620BD3-6C81-D08C-9D9F-6AA3A1F81151}"/>
          </ac:spMkLst>
        </pc:spChg>
        <pc:spChg chg="add mod">
          <ac:chgData name="Mishkinis, Andrei (DXC Luxoft)" userId="ac9a7e02-3574-45a5-9efb-d9e46e1a1e14" providerId="ADAL" clId="{280DCC02-D62B-4F97-964E-46B77DA5BD45}" dt="2024-11-25T15:15:12.390" v="729" actId="1076"/>
          <ac:spMkLst>
            <pc:docMk/>
            <pc:sldMk cId="3452261112" sldId="2147308088"/>
            <ac:spMk id="105" creationId="{CDE36A47-0CDC-71C2-F15D-0B2D5C553119}"/>
          </ac:spMkLst>
        </pc:spChg>
        <pc:grpChg chg="add mod">
          <ac:chgData name="Mishkinis, Andrei (DXC Luxoft)" userId="ac9a7e02-3574-45a5-9efb-d9e46e1a1e14" providerId="ADAL" clId="{280DCC02-D62B-4F97-964E-46B77DA5BD45}" dt="2024-11-25T14:50:26.334" v="491" actId="164"/>
          <ac:grpSpMkLst>
            <pc:docMk/>
            <pc:sldMk cId="3452261112" sldId="2147308088"/>
            <ac:grpSpMk id="13" creationId="{DF7964B2-8678-CCFC-E50A-6DF4403AD309}"/>
          </ac:grpSpMkLst>
        </pc:grpChg>
        <pc:grpChg chg="add del mod">
          <ac:chgData name="Mishkinis, Andrei (DXC Luxoft)" userId="ac9a7e02-3574-45a5-9efb-d9e46e1a1e14" providerId="ADAL" clId="{280DCC02-D62B-4F97-964E-46B77DA5BD45}" dt="2024-11-25T15:12:31.959" v="690" actId="165"/>
          <ac:grpSpMkLst>
            <pc:docMk/>
            <pc:sldMk cId="3452261112" sldId="2147308088"/>
            <ac:grpSpMk id="101" creationId="{CEE6DF99-015E-FEC8-83FA-F279A05552EA}"/>
          </ac:grpSpMkLst>
        </pc:grpChg>
        <pc:picChg chg="add del mod">
          <ac:chgData name="Mishkinis, Andrei (DXC Luxoft)" userId="ac9a7e02-3574-45a5-9efb-d9e46e1a1e14" providerId="ADAL" clId="{280DCC02-D62B-4F97-964E-46B77DA5BD45}" dt="2024-11-25T14:49:30.104" v="478" actId="478"/>
          <ac:picMkLst>
            <pc:docMk/>
            <pc:sldMk cId="3452261112" sldId="2147308088"/>
            <ac:picMk id="6" creationId="{BF846628-BC37-7366-A64D-18CD63CEB2E2}"/>
          </ac:picMkLst>
        </pc:picChg>
        <pc:picChg chg="add del mod">
          <ac:chgData name="Mishkinis, Andrei (DXC Luxoft)" userId="ac9a7e02-3574-45a5-9efb-d9e46e1a1e14" providerId="ADAL" clId="{280DCC02-D62B-4F97-964E-46B77DA5BD45}" dt="2024-11-25T14:49:43.303" v="481" actId="478"/>
          <ac:picMkLst>
            <pc:docMk/>
            <pc:sldMk cId="3452261112" sldId="2147308088"/>
            <ac:picMk id="7" creationId="{F3EF2DB5-6B27-D8F6-ABAD-32CF3713DC06}"/>
          </ac:picMkLst>
        </pc:picChg>
        <pc:picChg chg="add mod">
          <ac:chgData name="Mishkinis, Andrei (DXC Luxoft)" userId="ac9a7e02-3574-45a5-9efb-d9e46e1a1e14" providerId="ADAL" clId="{280DCC02-D62B-4F97-964E-46B77DA5BD45}" dt="2024-11-25T15:13:10.960" v="699" actId="34135"/>
          <ac:picMkLst>
            <pc:docMk/>
            <pc:sldMk cId="3452261112" sldId="2147308088"/>
            <ac:picMk id="102" creationId="{BCD2604E-094E-A5B7-BE7F-73BF93341911}"/>
          </ac:picMkLst>
        </pc:picChg>
        <pc:picChg chg="add mod">
          <ac:chgData name="Mishkinis, Andrei (DXC Luxoft)" userId="ac9a7e02-3574-45a5-9efb-d9e46e1a1e14" providerId="ADAL" clId="{280DCC02-D62B-4F97-964E-46B77DA5BD45}" dt="2024-11-25T15:16:12.808" v="741" actId="1076"/>
          <ac:picMkLst>
            <pc:docMk/>
            <pc:sldMk cId="3452261112" sldId="2147308088"/>
            <ac:picMk id="106" creationId="{09C2733A-240A-D5EF-B1BE-D0815093DBFE}"/>
          </ac:picMkLst>
        </pc:picChg>
        <pc:cxnChg chg="add mod topLvl">
          <ac:chgData name="Mishkinis, Andrei (DXC Luxoft)" userId="ac9a7e02-3574-45a5-9efb-d9e46e1a1e14" providerId="ADAL" clId="{280DCC02-D62B-4F97-964E-46B77DA5BD45}" dt="2024-11-25T15:12:31.959" v="690" actId="165"/>
          <ac:cxnSpMkLst>
            <pc:docMk/>
            <pc:sldMk cId="3452261112" sldId="2147308088"/>
            <ac:cxnSpMk id="10" creationId="{180722CE-5F2C-7049-C7AD-379F6B0A7140}"/>
          </ac:cxnSpMkLst>
        </pc:cxnChg>
        <pc:cxnChg chg="add mod topLvl">
          <ac:chgData name="Mishkinis, Andrei (DXC Luxoft)" userId="ac9a7e02-3574-45a5-9efb-d9e46e1a1e14" providerId="ADAL" clId="{280DCC02-D62B-4F97-964E-46B77DA5BD45}" dt="2024-11-25T15:12:31.959" v="690" actId="165"/>
          <ac:cxnSpMkLst>
            <pc:docMk/>
            <pc:sldMk cId="3452261112" sldId="2147308088"/>
            <ac:cxnSpMk id="12" creationId="{7E194E2A-538B-0A67-1D7D-615BD3C76407}"/>
          </ac:cxnSpMkLst>
        </pc:cxnChg>
        <pc:cxnChg chg="add mod topLvl">
          <ac:chgData name="Mishkinis, Andrei (DXC Luxoft)" userId="ac9a7e02-3574-45a5-9efb-d9e46e1a1e14" providerId="ADAL" clId="{280DCC02-D62B-4F97-964E-46B77DA5BD45}" dt="2024-11-25T15:12:31.959" v="690" actId="165"/>
          <ac:cxnSpMkLst>
            <pc:docMk/>
            <pc:sldMk cId="3452261112" sldId="2147308088"/>
            <ac:cxnSpMk id="16" creationId="{67CAFC90-CC1B-FA0D-8F1F-897F8F1EF8B0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24" creationId="{177BFDA4-3D52-4F50-4C9C-40C7A938097D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26" creationId="{633730DD-8449-E710-6C1A-D86EB5AC8392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28" creationId="{45FCA713-D391-9C5E-857A-A6F3AF6999DB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30" creationId="{0F6672F4-B3CD-897C-2467-D2B2F4DF8112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32" creationId="{89191D07-2F4A-C616-E611-F5DC1A56B554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34" creationId="{092E650B-65CD-55C9-87AA-544EC98457FC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51" creationId="{BD8B42ED-6A14-23E3-1AC8-1FE95C175DD8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53" creationId="{76402FFE-06D4-74A2-905E-F2EECEBBE6E6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55" creationId="{5422E934-07B4-CF3E-D432-32FE1F0FA21C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57" creationId="{18D9C077-E6BB-E0E1-DDE5-713CDA292409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59" creationId="{7B98FD19-1E43-89A4-E23C-158AEDB51BDE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61" creationId="{0AEF279B-35B5-724B-6587-756A892288C9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63" creationId="{80CCBF67-4C58-3DD9-AA97-72E877A7B0EB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65" creationId="{B4D12D0E-91C9-D5A9-615B-0C40213B8DB4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67" creationId="{E1111FDB-5BD9-A3A5-E159-290F01C43FCD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71" creationId="{2B2F73DA-A1DC-E83B-39CE-A83D53234F93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73" creationId="{ED9DB45B-B504-95B6-D19F-DCA00EEFFDFF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79" creationId="{456F12B8-7A11-C1AF-9488-449FC577AAD7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81" creationId="{76705117-A3D2-45E8-BD80-B75D589D6B70}"/>
          </ac:cxnSpMkLst>
        </pc:cxnChg>
        <pc:cxnChg chg="add del mod">
          <ac:chgData name="Mishkinis, Andrei (DXC Luxoft)" userId="ac9a7e02-3574-45a5-9efb-d9e46e1a1e14" providerId="ADAL" clId="{280DCC02-D62B-4F97-964E-46B77DA5BD45}" dt="2024-11-25T15:09:09.945" v="666" actId="478"/>
          <ac:cxnSpMkLst>
            <pc:docMk/>
            <pc:sldMk cId="3452261112" sldId="2147308088"/>
            <ac:cxnSpMk id="87" creationId="{C545F6EE-DC07-39F6-141C-82C7D4E60F38}"/>
          </ac:cxnSpMkLst>
        </pc:cxnChg>
        <pc:cxnChg chg="add del mod">
          <ac:chgData name="Mishkinis, Andrei (DXC Luxoft)" userId="ac9a7e02-3574-45a5-9efb-d9e46e1a1e14" providerId="ADAL" clId="{280DCC02-D62B-4F97-964E-46B77DA5BD45}" dt="2024-11-25T15:09:09.945" v="666" actId="478"/>
          <ac:cxnSpMkLst>
            <pc:docMk/>
            <pc:sldMk cId="3452261112" sldId="2147308088"/>
            <ac:cxnSpMk id="89" creationId="{6B4EA4F8-8777-8910-F28A-1FA11C14B6B6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96" creationId="{14DFB49F-8D49-EA79-1626-254FB0F35B53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98" creationId="{6D7E51B9-A6A4-CEC4-992A-83F2432336CC}"/>
          </ac:cxnSpMkLst>
        </pc:cxnChg>
        <pc:cxnChg chg="add del mod topLvl">
          <ac:chgData name="Mishkinis, Andrei (DXC Luxoft)" userId="ac9a7e02-3574-45a5-9efb-d9e46e1a1e14" providerId="ADAL" clId="{280DCC02-D62B-4F97-964E-46B77DA5BD45}" dt="2024-11-25T15:12:36.360" v="691" actId="478"/>
          <ac:cxnSpMkLst>
            <pc:docMk/>
            <pc:sldMk cId="3452261112" sldId="2147308088"/>
            <ac:cxnSpMk id="100" creationId="{8D9F59AA-98D5-1F0A-6F37-8D51FCCAC971}"/>
          </ac:cxnSpMkLst>
        </pc:cxnChg>
      </pc:sldChg>
      <pc:sldChg chg="addSp delSp modSp add mod">
        <pc:chgData name="Mishkinis, Andrei (DXC Luxoft)" userId="ac9a7e02-3574-45a5-9efb-d9e46e1a1e14" providerId="ADAL" clId="{280DCC02-D62B-4F97-964E-46B77DA5BD45}" dt="2024-11-25T23:06:28.369" v="3380" actId="1036"/>
        <pc:sldMkLst>
          <pc:docMk/>
          <pc:sldMk cId="3794549567" sldId="2147308089"/>
        </pc:sldMkLst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4" creationId="{EE11FD41-D222-6A49-4371-002906D4394F}"/>
          </ac:spMkLst>
        </pc:spChg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5" creationId="{1093F744-2454-F9E0-B50C-32B5ED2058BD}"/>
          </ac:spMkLst>
        </pc:spChg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8" creationId="{F6C90DC5-4F31-2554-4F69-5DE4FFA651B6}"/>
          </ac:spMkLst>
        </pc:spChg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14" creationId="{B97EBF32-85F6-7D31-BFFB-B5317E55302E}"/>
          </ac:spMkLst>
        </pc:spChg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17" creationId="{7DE26B4A-486E-BEF0-C477-8071101B4CC2}"/>
          </ac:spMkLst>
        </pc:spChg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18" creationId="{128E7B71-1C09-5749-9B87-F8865FAB8ED8}"/>
          </ac:spMkLst>
        </pc:spChg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19" creationId="{13AC70B9-6781-5894-170B-0E40410F501E}"/>
          </ac:spMkLst>
        </pc:spChg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20" creationId="{0648E179-2A99-3ED6-5251-DF479AABEF3C}"/>
          </ac:spMkLst>
        </pc:spChg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21" creationId="{E85F3944-1EE2-D83C-6808-C5F770D4EA10}"/>
          </ac:spMkLst>
        </pc:spChg>
        <pc:spChg chg="mod topLvl">
          <ac:chgData name="Mishkinis, Andrei (DXC Luxoft)" userId="ac9a7e02-3574-45a5-9efb-d9e46e1a1e14" providerId="ADAL" clId="{280DCC02-D62B-4F97-964E-46B77DA5BD45}" dt="2024-11-25T15:16:42.037" v="743" actId="165"/>
          <ac:spMkLst>
            <pc:docMk/>
            <pc:sldMk cId="3794549567" sldId="2147308089"/>
            <ac:spMk id="22" creationId="{8A0EF840-F012-F108-58B4-AEC7DA93D4B4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41" creationId="{CC624BAC-3F3A-3F95-1DAE-B2D3E79B1505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42" creationId="{F47EED67-11B4-D76D-A43E-5667DDD44B06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43" creationId="{38250744-1AEC-4C74-87E3-1F7245286BC3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44" creationId="{4F670DEE-C4F2-A35B-81A7-BEC1F9D600FF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45" creationId="{91969A17-A403-B0D8-E902-7CEBF01EF099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46" creationId="{CEB5E6A0-AA14-F15A-819F-24C40C8399BC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47" creationId="{256DB1AB-6649-3A79-199A-C96975E0FFF1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48" creationId="{DA196915-CCC2-91B2-84D6-A79276879477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49" creationId="{C406B593-0C28-2FB0-5F59-3D14281AF239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68" creationId="{7B9E0A76-E266-ADB6-EC7A-C33B4721B70C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69" creationId="{AF5CA853-10FE-E308-E6F8-C84AF10735EE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76" creationId="{F85A6624-A3ED-5751-7070-662F90355C44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77" creationId="{E15707AE-3A23-5FAB-7108-76C594DD120C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92" creationId="{A39A6E3D-401E-0696-982F-6961D5C7A0B2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93" creationId="{8642E0A1-4317-5031-CE26-7D05E954169F}"/>
          </ac:spMkLst>
        </pc:spChg>
        <pc:spChg chg="del mod topLvl">
          <ac:chgData name="Mishkinis, Andrei (DXC Luxoft)" userId="ac9a7e02-3574-45a5-9efb-d9e46e1a1e14" providerId="ADAL" clId="{280DCC02-D62B-4F97-964E-46B77DA5BD45}" dt="2024-11-25T15:16:53.617" v="744" actId="478"/>
          <ac:spMkLst>
            <pc:docMk/>
            <pc:sldMk cId="3794549567" sldId="2147308089"/>
            <ac:spMk id="94" creationId="{F4202B67-E5DC-8F9C-ACF7-58F7C7A44DF5}"/>
          </ac:spMkLst>
        </pc:spChg>
        <pc:grpChg chg="del">
          <ac:chgData name="Mishkinis, Andrei (DXC Luxoft)" userId="ac9a7e02-3574-45a5-9efb-d9e46e1a1e14" providerId="ADAL" clId="{280DCC02-D62B-4F97-964E-46B77DA5BD45}" dt="2024-11-25T15:16:42.037" v="743" actId="165"/>
          <ac:grpSpMkLst>
            <pc:docMk/>
            <pc:sldMk cId="3794549567" sldId="2147308089"/>
            <ac:grpSpMk id="101" creationId="{0E2CF869-2437-8382-1F2E-0569D5E0523D}"/>
          </ac:grpSpMkLst>
        </pc:grpChg>
        <pc:picChg chg="add mod">
          <ac:chgData name="Mishkinis, Andrei (DXC Luxoft)" userId="ac9a7e02-3574-45a5-9efb-d9e46e1a1e14" providerId="ADAL" clId="{280DCC02-D62B-4F97-964E-46B77DA5BD45}" dt="2024-11-25T15:17:16.491" v="746" actId="1076"/>
          <ac:picMkLst>
            <pc:docMk/>
            <pc:sldMk cId="3794549567" sldId="2147308089"/>
            <ac:picMk id="3" creationId="{31D34801-7016-1BE9-F498-864882A08DF0}"/>
          </ac:picMkLst>
        </pc:picChg>
        <pc:picChg chg="add mod">
          <ac:chgData name="Mishkinis, Andrei (DXC Luxoft)" userId="ac9a7e02-3574-45a5-9efb-d9e46e1a1e14" providerId="ADAL" clId="{280DCC02-D62B-4F97-964E-46B77DA5BD45}" dt="2024-11-25T23:06:28.369" v="3380" actId="1036"/>
          <ac:picMkLst>
            <pc:docMk/>
            <pc:sldMk cId="3794549567" sldId="2147308089"/>
            <ac:picMk id="6" creationId="{50B90A3D-556F-FC5B-19F9-2F20E64F0E14}"/>
          </ac:picMkLst>
        </pc:picChg>
        <pc:picChg chg="add mod">
          <ac:chgData name="Mishkinis, Andrei (DXC Luxoft)" userId="ac9a7e02-3574-45a5-9efb-d9e46e1a1e14" providerId="ADAL" clId="{280DCC02-D62B-4F97-964E-46B77DA5BD45}" dt="2024-11-25T15:17:26.046" v="750" actId="1076"/>
          <ac:picMkLst>
            <pc:docMk/>
            <pc:sldMk cId="3794549567" sldId="2147308089"/>
            <ac:picMk id="7" creationId="{E5F35444-6EAB-A051-7ACD-406B5F794796}"/>
          </ac:picMkLst>
        </pc:picChg>
        <pc:cxnChg chg="mod topLvl">
          <ac:chgData name="Mishkinis, Andrei (DXC Luxoft)" userId="ac9a7e02-3574-45a5-9efb-d9e46e1a1e14" providerId="ADAL" clId="{280DCC02-D62B-4F97-964E-46B77DA5BD45}" dt="2024-11-25T15:16:42.037" v="743" actId="165"/>
          <ac:cxnSpMkLst>
            <pc:docMk/>
            <pc:sldMk cId="3794549567" sldId="2147308089"/>
            <ac:cxnSpMk id="10" creationId="{DBC34CC5-51E8-17D1-8F86-E528EC24A505}"/>
          </ac:cxnSpMkLst>
        </pc:cxnChg>
        <pc:cxnChg chg="mod topLvl">
          <ac:chgData name="Mishkinis, Andrei (DXC Luxoft)" userId="ac9a7e02-3574-45a5-9efb-d9e46e1a1e14" providerId="ADAL" clId="{280DCC02-D62B-4F97-964E-46B77DA5BD45}" dt="2024-11-25T15:16:42.037" v="743" actId="165"/>
          <ac:cxnSpMkLst>
            <pc:docMk/>
            <pc:sldMk cId="3794549567" sldId="2147308089"/>
            <ac:cxnSpMk id="12" creationId="{4C29AAF7-F2BD-5290-A5E8-0974A3CF590E}"/>
          </ac:cxnSpMkLst>
        </pc:cxnChg>
        <pc:cxnChg chg="mod topLvl">
          <ac:chgData name="Mishkinis, Andrei (DXC Luxoft)" userId="ac9a7e02-3574-45a5-9efb-d9e46e1a1e14" providerId="ADAL" clId="{280DCC02-D62B-4F97-964E-46B77DA5BD45}" dt="2024-11-25T15:16:42.037" v="743" actId="165"/>
          <ac:cxnSpMkLst>
            <pc:docMk/>
            <pc:sldMk cId="3794549567" sldId="2147308089"/>
            <ac:cxnSpMk id="16" creationId="{E70E0DA5-5320-5CD5-97C7-7E55680425D7}"/>
          </ac:cxnSpMkLst>
        </pc:cxnChg>
        <pc:cxnChg chg="mod topLvl">
          <ac:chgData name="Mishkinis, Andrei (DXC Luxoft)" userId="ac9a7e02-3574-45a5-9efb-d9e46e1a1e14" providerId="ADAL" clId="{280DCC02-D62B-4F97-964E-46B77DA5BD45}" dt="2024-11-25T15:16:42.037" v="743" actId="165"/>
          <ac:cxnSpMkLst>
            <pc:docMk/>
            <pc:sldMk cId="3794549567" sldId="2147308089"/>
            <ac:cxnSpMk id="24" creationId="{3CE437C0-66D5-1090-C956-65E70B4AD7DA}"/>
          </ac:cxnSpMkLst>
        </pc:cxnChg>
        <pc:cxnChg chg="mod topLvl">
          <ac:chgData name="Mishkinis, Andrei (DXC Luxoft)" userId="ac9a7e02-3574-45a5-9efb-d9e46e1a1e14" providerId="ADAL" clId="{280DCC02-D62B-4F97-964E-46B77DA5BD45}" dt="2024-11-25T15:16:42.037" v="743" actId="165"/>
          <ac:cxnSpMkLst>
            <pc:docMk/>
            <pc:sldMk cId="3794549567" sldId="2147308089"/>
            <ac:cxnSpMk id="26" creationId="{857ABF17-DFC6-FD12-CD2D-62E7BFEBAB8D}"/>
          </ac:cxnSpMkLst>
        </pc:cxnChg>
        <pc:cxnChg chg="mod topLvl">
          <ac:chgData name="Mishkinis, Andrei (DXC Luxoft)" userId="ac9a7e02-3574-45a5-9efb-d9e46e1a1e14" providerId="ADAL" clId="{280DCC02-D62B-4F97-964E-46B77DA5BD45}" dt="2024-11-25T15:16:42.037" v="743" actId="165"/>
          <ac:cxnSpMkLst>
            <pc:docMk/>
            <pc:sldMk cId="3794549567" sldId="2147308089"/>
            <ac:cxnSpMk id="28" creationId="{9936718E-BAF8-3F79-1F45-71C7AF35309C}"/>
          </ac:cxnSpMkLst>
        </pc:cxnChg>
        <pc:cxnChg chg="mod topLvl">
          <ac:chgData name="Mishkinis, Andrei (DXC Luxoft)" userId="ac9a7e02-3574-45a5-9efb-d9e46e1a1e14" providerId="ADAL" clId="{280DCC02-D62B-4F97-964E-46B77DA5BD45}" dt="2024-11-25T15:16:42.037" v="743" actId="165"/>
          <ac:cxnSpMkLst>
            <pc:docMk/>
            <pc:sldMk cId="3794549567" sldId="2147308089"/>
            <ac:cxnSpMk id="30" creationId="{D13EBC3B-94EA-4D0A-E5CD-2894764275D8}"/>
          </ac:cxnSpMkLst>
        </pc:cxnChg>
        <pc:cxnChg chg="mod topLvl">
          <ac:chgData name="Mishkinis, Andrei (DXC Luxoft)" userId="ac9a7e02-3574-45a5-9efb-d9e46e1a1e14" providerId="ADAL" clId="{280DCC02-D62B-4F97-964E-46B77DA5BD45}" dt="2024-11-25T15:16:42.037" v="743" actId="165"/>
          <ac:cxnSpMkLst>
            <pc:docMk/>
            <pc:sldMk cId="3794549567" sldId="2147308089"/>
            <ac:cxnSpMk id="32" creationId="{642D0A5A-819D-3081-2202-139B5353DCD2}"/>
          </ac:cxnSpMkLst>
        </pc:cxnChg>
        <pc:cxnChg chg="mod topLvl">
          <ac:chgData name="Mishkinis, Andrei (DXC Luxoft)" userId="ac9a7e02-3574-45a5-9efb-d9e46e1a1e14" providerId="ADAL" clId="{280DCC02-D62B-4F97-964E-46B77DA5BD45}" dt="2024-11-25T15:16:42.037" v="743" actId="165"/>
          <ac:cxnSpMkLst>
            <pc:docMk/>
            <pc:sldMk cId="3794549567" sldId="2147308089"/>
            <ac:cxnSpMk id="34" creationId="{4D1C5E05-C259-BF5E-301B-B6D28782496B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51" creationId="{AAB428D2-736B-4043-9E0C-29C47A3E5827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53" creationId="{577C114C-839E-DDA6-0E9A-5C5077C200DA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55" creationId="{64D076D7-5B57-AAE4-5095-C1F31982DBDC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57" creationId="{60D6AC9B-AF18-3597-9209-0117D8BDAC6E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59" creationId="{A00046BA-9ADB-CB99-2648-9226CA1F37FB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61" creationId="{83DE1397-A47C-64B3-210C-794E3303E882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63" creationId="{FDBFFF91-F41E-A656-F70E-9754B6CEC15A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65" creationId="{4EB7325D-EE2A-F703-BDD4-402E0240CB5F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67" creationId="{31B84386-D542-CB2E-2DAA-A80BE1D8C4B0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71" creationId="{54F3A926-3847-DC2B-0984-34D71B2AD94E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73" creationId="{D43744E0-F86D-A86A-DCC3-360D4DD90A9C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79" creationId="{09C8B530-4BC2-07B7-BD12-B78EC2856942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81" creationId="{F44A983C-8D4A-B711-6950-E32C7C8E7000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96" creationId="{B9ACA6F5-DDFD-E9A4-98C6-7D38B2EBE909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98" creationId="{3A88BDDF-ED10-F1E3-9888-CE66B6AEED00}"/>
          </ac:cxnSpMkLst>
        </pc:cxnChg>
        <pc:cxnChg chg="del mod topLvl">
          <ac:chgData name="Mishkinis, Andrei (DXC Luxoft)" userId="ac9a7e02-3574-45a5-9efb-d9e46e1a1e14" providerId="ADAL" clId="{280DCC02-D62B-4F97-964E-46B77DA5BD45}" dt="2024-11-25T15:16:53.617" v="744" actId="478"/>
          <ac:cxnSpMkLst>
            <pc:docMk/>
            <pc:sldMk cId="3794549567" sldId="2147308089"/>
            <ac:cxnSpMk id="100" creationId="{07E9D5CA-C3EE-9FE9-DE80-C16D12358B6A}"/>
          </ac:cxnSpMkLst>
        </pc:cxnChg>
      </pc:sldChg>
      <pc:sldChg chg="del">
        <pc:chgData name="Mishkinis, Andrei (DXC Luxoft)" userId="ac9a7e02-3574-45a5-9efb-d9e46e1a1e14" providerId="ADAL" clId="{280DCC02-D62B-4F97-964E-46B77DA5BD45}" dt="2024-11-25T13:10:40.706" v="4" actId="47"/>
        <pc:sldMkLst>
          <pc:docMk/>
          <pc:sldMk cId="3924791387" sldId="2147308089"/>
        </pc:sldMkLst>
      </pc:sldChg>
      <pc:sldChg chg="del">
        <pc:chgData name="Mishkinis, Andrei (DXC Luxoft)" userId="ac9a7e02-3574-45a5-9efb-d9e46e1a1e14" providerId="ADAL" clId="{280DCC02-D62B-4F97-964E-46B77DA5BD45}" dt="2024-11-25T13:10:40.084" v="2" actId="47"/>
        <pc:sldMkLst>
          <pc:docMk/>
          <pc:sldMk cId="853091784" sldId="2147308090"/>
        </pc:sldMkLst>
      </pc:sldChg>
      <pc:sldChg chg="add">
        <pc:chgData name="Mishkinis, Andrei (DXC Luxoft)" userId="ac9a7e02-3574-45a5-9efb-d9e46e1a1e14" providerId="ADAL" clId="{280DCC02-D62B-4F97-964E-46B77DA5BD45}" dt="2024-11-25T15:16:34.676" v="742" actId="2890"/>
        <pc:sldMkLst>
          <pc:docMk/>
          <pc:sldMk cId="2009308826" sldId="2147308090"/>
        </pc:sldMkLst>
      </pc:sldChg>
      <pc:sldChg chg="del">
        <pc:chgData name="Mishkinis, Andrei (DXC Luxoft)" userId="ac9a7e02-3574-45a5-9efb-d9e46e1a1e14" providerId="ADAL" clId="{280DCC02-D62B-4F97-964E-46B77DA5BD45}" dt="2024-11-25T13:10:41.170" v="5" actId="47"/>
        <pc:sldMkLst>
          <pc:docMk/>
          <pc:sldMk cId="1490826521" sldId="2147308091"/>
        </pc:sldMkLst>
      </pc:sldChg>
      <pc:sldChg chg="addSp modSp add mod">
        <pc:chgData name="Mishkinis, Andrei (DXC Luxoft)" userId="ac9a7e02-3574-45a5-9efb-d9e46e1a1e14" providerId="ADAL" clId="{280DCC02-D62B-4F97-964E-46B77DA5BD45}" dt="2024-11-25T15:20:14.528" v="770" actId="1076"/>
        <pc:sldMkLst>
          <pc:docMk/>
          <pc:sldMk cId="1932142819" sldId="2147308091"/>
        </pc:sldMkLst>
        <pc:spChg chg="add mod">
          <ac:chgData name="Mishkinis, Andrei (DXC Luxoft)" userId="ac9a7e02-3574-45a5-9efb-d9e46e1a1e14" providerId="ADAL" clId="{280DCC02-D62B-4F97-964E-46B77DA5BD45}" dt="2024-11-25T15:19:54.918" v="766" actId="14100"/>
          <ac:spMkLst>
            <pc:docMk/>
            <pc:sldMk cId="1932142819" sldId="2147308091"/>
            <ac:spMk id="3" creationId="{04727718-9035-20BA-6227-C82331FEA9B6}"/>
          </ac:spMkLst>
        </pc:spChg>
        <pc:spChg chg="add mod">
          <ac:chgData name="Mishkinis, Andrei (DXC Luxoft)" userId="ac9a7e02-3574-45a5-9efb-d9e46e1a1e14" providerId="ADAL" clId="{280DCC02-D62B-4F97-964E-46B77DA5BD45}" dt="2024-11-25T15:20:03.096" v="768" actId="1076"/>
          <ac:spMkLst>
            <pc:docMk/>
            <pc:sldMk cId="1932142819" sldId="2147308091"/>
            <ac:spMk id="6" creationId="{588DF251-84FE-B583-F341-2A6C927CF91A}"/>
          </ac:spMkLst>
        </pc:spChg>
        <pc:spChg chg="add mod">
          <ac:chgData name="Mishkinis, Andrei (DXC Luxoft)" userId="ac9a7e02-3574-45a5-9efb-d9e46e1a1e14" providerId="ADAL" clId="{280DCC02-D62B-4F97-964E-46B77DA5BD45}" dt="2024-11-25T15:20:14.528" v="770" actId="1076"/>
          <ac:spMkLst>
            <pc:docMk/>
            <pc:sldMk cId="1932142819" sldId="2147308091"/>
            <ac:spMk id="7" creationId="{0CC117DA-1EBC-824E-76DD-65219E7A1410}"/>
          </ac:spMkLst>
        </pc:spChg>
      </pc:sldChg>
      <pc:sldChg chg="del">
        <pc:chgData name="Mishkinis, Andrei (DXC Luxoft)" userId="ac9a7e02-3574-45a5-9efb-d9e46e1a1e14" providerId="ADAL" clId="{280DCC02-D62B-4F97-964E-46B77DA5BD45}" dt="2024-11-25T13:10:43.896" v="12" actId="47"/>
        <pc:sldMkLst>
          <pc:docMk/>
          <pc:sldMk cId="1038464862" sldId="2147308092"/>
        </pc:sldMkLst>
      </pc:sldChg>
      <pc:sldChg chg="addSp delSp modSp new mod">
        <pc:chgData name="Mishkinis, Andrei (DXC Luxoft)" userId="ac9a7e02-3574-45a5-9efb-d9e46e1a1e14" providerId="ADAL" clId="{280DCC02-D62B-4F97-964E-46B77DA5BD45}" dt="2024-11-25T16:53:13.613" v="1161" actId="14100"/>
        <pc:sldMkLst>
          <pc:docMk/>
          <pc:sldMk cId="3303079868" sldId="2147308092"/>
        </pc:sldMkLst>
        <pc:spChg chg="mod">
          <ac:chgData name="Mishkinis, Andrei (DXC Luxoft)" userId="ac9a7e02-3574-45a5-9efb-d9e46e1a1e14" providerId="ADAL" clId="{280DCC02-D62B-4F97-964E-46B77DA5BD45}" dt="2024-11-25T15:21:38.012" v="776" actId="20577"/>
          <ac:spMkLst>
            <pc:docMk/>
            <pc:sldMk cId="3303079868" sldId="2147308092"/>
            <ac:spMk id="2" creationId="{98A736A1-6B7D-6821-50C6-D1CED6A40400}"/>
          </ac:spMkLst>
        </pc:spChg>
        <pc:spChg chg="mod">
          <ac:chgData name="Mishkinis, Andrei (DXC Luxoft)" userId="ac9a7e02-3574-45a5-9efb-d9e46e1a1e14" providerId="ADAL" clId="{280DCC02-D62B-4F97-964E-46B77DA5BD45}" dt="2024-11-25T16:52:57.743" v="1158" actId="6549"/>
          <ac:spMkLst>
            <pc:docMk/>
            <pc:sldMk cId="3303079868" sldId="2147308092"/>
            <ac:spMk id="3" creationId="{86EB0555-DC50-0270-4CFA-867EE20D86A0}"/>
          </ac:spMkLst>
        </pc:spChg>
        <pc:spChg chg="add del mod">
          <ac:chgData name="Mishkinis, Andrei (DXC Luxoft)" userId="ac9a7e02-3574-45a5-9efb-d9e46e1a1e14" providerId="ADAL" clId="{280DCC02-D62B-4F97-964E-46B77DA5BD45}" dt="2024-11-25T15:28:14.317" v="859" actId="478"/>
          <ac:spMkLst>
            <pc:docMk/>
            <pc:sldMk cId="3303079868" sldId="2147308092"/>
            <ac:spMk id="4" creationId="{AF714981-1BBB-1CD4-FABF-E057F06A4452}"/>
          </ac:spMkLst>
        </pc:spChg>
        <pc:spChg chg="add del mod">
          <ac:chgData name="Mishkinis, Andrei (DXC Luxoft)" userId="ac9a7e02-3574-45a5-9efb-d9e46e1a1e14" providerId="ADAL" clId="{280DCC02-D62B-4F97-964E-46B77DA5BD45}" dt="2024-11-25T15:28:49.187" v="862"/>
          <ac:spMkLst>
            <pc:docMk/>
            <pc:sldMk cId="3303079868" sldId="2147308092"/>
            <ac:spMk id="5" creationId="{1BB5BE2A-A6B2-5F21-9D70-78BD134DD9C9}"/>
          </ac:spMkLst>
        </pc:spChg>
        <pc:spChg chg="add mod">
          <ac:chgData name="Mishkinis, Andrei (DXC Luxoft)" userId="ac9a7e02-3574-45a5-9efb-d9e46e1a1e14" providerId="ADAL" clId="{280DCC02-D62B-4F97-964E-46B77DA5BD45}" dt="2024-11-25T15:44:22.035" v="901" actId="1076"/>
          <ac:spMkLst>
            <pc:docMk/>
            <pc:sldMk cId="3303079868" sldId="2147308092"/>
            <ac:spMk id="6" creationId="{DF67F15D-A773-2A9C-A396-0EC701559799}"/>
          </ac:spMkLst>
        </pc:spChg>
        <pc:cxnChg chg="add mod">
          <ac:chgData name="Mishkinis, Andrei (DXC Luxoft)" userId="ac9a7e02-3574-45a5-9efb-d9e46e1a1e14" providerId="ADAL" clId="{280DCC02-D62B-4F97-964E-46B77DA5BD45}" dt="2024-11-25T16:53:13.613" v="1161" actId="14100"/>
          <ac:cxnSpMkLst>
            <pc:docMk/>
            <pc:sldMk cId="3303079868" sldId="2147308092"/>
            <ac:cxnSpMk id="8" creationId="{052506EF-CD59-952B-E33F-8E2586C1C0A3}"/>
          </ac:cxnSpMkLst>
        </pc:cxnChg>
        <pc:cxnChg chg="add mod">
          <ac:chgData name="Mishkinis, Andrei (DXC Luxoft)" userId="ac9a7e02-3574-45a5-9efb-d9e46e1a1e14" providerId="ADAL" clId="{280DCC02-D62B-4F97-964E-46B77DA5BD45}" dt="2024-11-25T16:53:10.257" v="1160" actId="14100"/>
          <ac:cxnSpMkLst>
            <pc:docMk/>
            <pc:sldMk cId="3303079868" sldId="2147308092"/>
            <ac:cxnSpMk id="12" creationId="{C947D7F1-C1AB-F754-9503-290BDF5718FA}"/>
          </ac:cxnSpMkLst>
        </pc:cxnChg>
      </pc:sldChg>
      <pc:sldChg chg="delSp modSp add del mod">
        <pc:chgData name="Mishkinis, Andrei (DXC Luxoft)" userId="ac9a7e02-3574-45a5-9efb-d9e46e1a1e14" providerId="ADAL" clId="{280DCC02-D62B-4F97-964E-46B77DA5BD45}" dt="2024-11-25T17:18:18.352" v="1309" actId="47"/>
        <pc:sldMkLst>
          <pc:docMk/>
          <pc:sldMk cId="2108925903" sldId="2147308093"/>
        </pc:sldMkLst>
        <pc:spChg chg="mod">
          <ac:chgData name="Mishkinis, Andrei (DXC Luxoft)" userId="ac9a7e02-3574-45a5-9efb-d9e46e1a1e14" providerId="ADAL" clId="{280DCC02-D62B-4F97-964E-46B77DA5BD45}" dt="2024-11-25T16:54:46.670" v="1165" actId="6549"/>
          <ac:spMkLst>
            <pc:docMk/>
            <pc:sldMk cId="2108925903" sldId="2147308093"/>
            <ac:spMk id="3" creationId="{5D10DB57-8FD0-B8E4-C7EA-6CAB870B3D05}"/>
          </ac:spMkLst>
        </pc:spChg>
        <pc:spChg chg="del mod">
          <ac:chgData name="Mishkinis, Andrei (DXC Luxoft)" userId="ac9a7e02-3574-45a5-9efb-d9e46e1a1e14" providerId="ADAL" clId="{280DCC02-D62B-4F97-964E-46B77DA5BD45}" dt="2024-11-25T15:46:36.539" v="912" actId="478"/>
          <ac:spMkLst>
            <pc:docMk/>
            <pc:sldMk cId="2108925903" sldId="2147308093"/>
            <ac:spMk id="6" creationId="{B886752F-671D-0EA5-6A93-1FFD33FA6EAA}"/>
          </ac:spMkLst>
        </pc:spChg>
        <pc:cxnChg chg="del">
          <ac:chgData name="Mishkinis, Andrei (DXC Luxoft)" userId="ac9a7e02-3574-45a5-9efb-d9e46e1a1e14" providerId="ADAL" clId="{280DCC02-D62B-4F97-964E-46B77DA5BD45}" dt="2024-11-25T15:46:38.344" v="913" actId="478"/>
          <ac:cxnSpMkLst>
            <pc:docMk/>
            <pc:sldMk cId="2108925903" sldId="2147308093"/>
            <ac:cxnSpMk id="8" creationId="{D9DD230E-FFD6-99A4-3056-4DAAFB7781F9}"/>
          </ac:cxnSpMkLst>
        </pc:cxnChg>
        <pc:cxnChg chg="del">
          <ac:chgData name="Mishkinis, Andrei (DXC Luxoft)" userId="ac9a7e02-3574-45a5-9efb-d9e46e1a1e14" providerId="ADAL" clId="{280DCC02-D62B-4F97-964E-46B77DA5BD45}" dt="2024-11-25T15:46:38.344" v="913" actId="478"/>
          <ac:cxnSpMkLst>
            <pc:docMk/>
            <pc:sldMk cId="2108925903" sldId="2147308093"/>
            <ac:cxnSpMk id="12" creationId="{5D1272F6-9EF6-319D-02D4-0096522D93B6}"/>
          </ac:cxnSpMkLst>
        </pc:cxnChg>
      </pc:sldChg>
      <pc:sldChg chg="del">
        <pc:chgData name="Mishkinis, Andrei (DXC Luxoft)" userId="ac9a7e02-3574-45a5-9efb-d9e46e1a1e14" providerId="ADAL" clId="{280DCC02-D62B-4F97-964E-46B77DA5BD45}" dt="2024-11-25T13:10:42.221" v="8" actId="47"/>
        <pc:sldMkLst>
          <pc:docMk/>
          <pc:sldMk cId="4047392141" sldId="2147308093"/>
        </pc:sldMkLst>
      </pc:sldChg>
      <pc:sldChg chg="addSp modSp add mod">
        <pc:chgData name="Mishkinis, Andrei (DXC Luxoft)" userId="ac9a7e02-3574-45a5-9efb-d9e46e1a1e14" providerId="ADAL" clId="{280DCC02-D62B-4F97-964E-46B77DA5BD45}" dt="2024-11-25T19:21:49.906" v="1961" actId="20577"/>
        <pc:sldMkLst>
          <pc:docMk/>
          <pc:sldMk cId="1873288330" sldId="2147308094"/>
        </pc:sldMkLst>
        <pc:spChg chg="mod">
          <ac:chgData name="Mishkinis, Andrei (DXC Luxoft)" userId="ac9a7e02-3574-45a5-9efb-d9e46e1a1e14" providerId="ADAL" clId="{280DCC02-D62B-4F97-964E-46B77DA5BD45}" dt="2024-11-25T17:21:21.380" v="1345" actId="20577"/>
          <ac:spMkLst>
            <pc:docMk/>
            <pc:sldMk cId="1873288330" sldId="2147308094"/>
            <ac:spMk id="2" creationId="{84F661E7-C56C-CDD3-C820-2C4EB1E7A230}"/>
          </ac:spMkLst>
        </pc:spChg>
        <pc:spChg chg="mod">
          <ac:chgData name="Mishkinis, Andrei (DXC Luxoft)" userId="ac9a7e02-3574-45a5-9efb-d9e46e1a1e14" providerId="ADAL" clId="{280DCC02-D62B-4F97-964E-46B77DA5BD45}" dt="2024-11-25T16:47:11.070" v="1129" actId="6549"/>
          <ac:spMkLst>
            <pc:docMk/>
            <pc:sldMk cId="1873288330" sldId="2147308094"/>
            <ac:spMk id="3" creationId="{69862FD9-DEF0-DE05-C27F-78DFF1C9BC3B}"/>
          </ac:spMkLst>
        </pc:spChg>
        <pc:spChg chg="mod">
          <ac:chgData name="Mishkinis, Andrei (DXC Luxoft)" userId="ac9a7e02-3574-45a5-9efb-d9e46e1a1e14" providerId="ADAL" clId="{280DCC02-D62B-4F97-964E-46B77DA5BD45}" dt="2024-11-25T16:47:15.196" v="1132" actId="6549"/>
          <ac:spMkLst>
            <pc:docMk/>
            <pc:sldMk cId="1873288330" sldId="2147308094"/>
            <ac:spMk id="5" creationId="{1A8B3FFA-0B2A-9C00-B9F3-487C39AD6C64}"/>
          </ac:spMkLst>
        </pc:spChg>
        <pc:spChg chg="add mod">
          <ac:chgData name="Mishkinis, Andrei (DXC Luxoft)" userId="ac9a7e02-3574-45a5-9efb-d9e46e1a1e14" providerId="ADAL" clId="{280DCC02-D62B-4F97-964E-46B77DA5BD45}" dt="2024-11-25T19:21:49.906" v="1961" actId="20577"/>
          <ac:spMkLst>
            <pc:docMk/>
            <pc:sldMk cId="1873288330" sldId="2147308094"/>
            <ac:spMk id="6" creationId="{BDD7D687-808D-0130-3C27-D253C9E6DBDF}"/>
          </ac:spMkLst>
        </pc:spChg>
        <pc:cxnChg chg="add mod">
          <ac:chgData name="Mishkinis, Andrei (DXC Luxoft)" userId="ac9a7e02-3574-45a5-9efb-d9e46e1a1e14" providerId="ADAL" clId="{280DCC02-D62B-4F97-964E-46B77DA5BD45}" dt="2024-11-25T16:47:00.924" v="1124" actId="1076"/>
          <ac:cxnSpMkLst>
            <pc:docMk/>
            <pc:sldMk cId="1873288330" sldId="2147308094"/>
            <ac:cxnSpMk id="4" creationId="{8C8EEDDE-51E8-F316-20A0-8D9631925BC4}"/>
          </ac:cxnSpMkLst>
        </pc:cxnChg>
      </pc:sldChg>
      <pc:sldChg chg="del">
        <pc:chgData name="Mishkinis, Andrei (DXC Luxoft)" userId="ac9a7e02-3574-45a5-9efb-d9e46e1a1e14" providerId="ADAL" clId="{280DCC02-D62B-4F97-964E-46B77DA5BD45}" dt="2024-11-25T13:10:42.618" v="9" actId="47"/>
        <pc:sldMkLst>
          <pc:docMk/>
          <pc:sldMk cId="4053114270" sldId="2147308094"/>
        </pc:sldMkLst>
      </pc:sldChg>
      <pc:sldChg chg="del">
        <pc:chgData name="Mishkinis, Andrei (DXC Luxoft)" userId="ac9a7e02-3574-45a5-9efb-d9e46e1a1e14" providerId="ADAL" clId="{280DCC02-D62B-4F97-964E-46B77DA5BD45}" dt="2024-11-25T13:10:42.921" v="10" actId="47"/>
        <pc:sldMkLst>
          <pc:docMk/>
          <pc:sldMk cId="2432646506" sldId="2147308095"/>
        </pc:sldMkLst>
      </pc:sldChg>
      <pc:sldChg chg="addSp delSp modSp add mod">
        <pc:chgData name="Mishkinis, Andrei (DXC Luxoft)" userId="ac9a7e02-3574-45a5-9efb-d9e46e1a1e14" providerId="ADAL" clId="{280DCC02-D62B-4F97-964E-46B77DA5BD45}" dt="2024-11-25T19:23:11.263" v="1976"/>
        <pc:sldMkLst>
          <pc:docMk/>
          <pc:sldMk cId="2798598835" sldId="2147308095"/>
        </pc:sldMkLst>
        <pc:spChg chg="add mod">
          <ac:chgData name="Mishkinis, Andrei (DXC Luxoft)" userId="ac9a7e02-3574-45a5-9efb-d9e46e1a1e14" providerId="ADAL" clId="{280DCC02-D62B-4F97-964E-46B77DA5BD45}" dt="2024-11-25T19:23:11.263" v="1976"/>
          <ac:spMkLst>
            <pc:docMk/>
            <pc:sldMk cId="2798598835" sldId="2147308095"/>
            <ac:spMk id="4" creationId="{A0C20707-357C-276E-E8C0-A10969224238}"/>
          </ac:spMkLst>
        </pc:spChg>
        <pc:spChg chg="add del mod">
          <ac:chgData name="Mishkinis, Andrei (DXC Luxoft)" userId="ac9a7e02-3574-45a5-9efb-d9e46e1a1e14" providerId="ADAL" clId="{280DCC02-D62B-4F97-964E-46B77DA5BD45}" dt="2024-11-25T16:57:23.881" v="1197" actId="478"/>
          <ac:spMkLst>
            <pc:docMk/>
            <pc:sldMk cId="2798598835" sldId="2147308095"/>
            <ac:spMk id="5" creationId="{5707D4FD-3C1C-A9EF-348F-A34E89E2C0EA}"/>
          </ac:spMkLst>
        </pc:spChg>
        <pc:spChg chg="add del mod">
          <ac:chgData name="Mishkinis, Andrei (DXC Luxoft)" userId="ac9a7e02-3574-45a5-9efb-d9e46e1a1e14" providerId="ADAL" clId="{280DCC02-D62B-4F97-964E-46B77DA5BD45}" dt="2024-11-25T16:57:41.975" v="1202" actId="478"/>
          <ac:spMkLst>
            <pc:docMk/>
            <pc:sldMk cId="2798598835" sldId="2147308095"/>
            <ac:spMk id="6" creationId="{33DB87D9-EF10-F06D-C33B-646A3D34983F}"/>
          </ac:spMkLst>
        </pc:spChg>
        <pc:spChg chg="add del mod">
          <ac:chgData name="Mishkinis, Andrei (DXC Luxoft)" userId="ac9a7e02-3574-45a5-9efb-d9e46e1a1e14" providerId="ADAL" clId="{280DCC02-D62B-4F97-964E-46B77DA5BD45}" dt="2024-11-25T17:12:57.119" v="1263" actId="478"/>
          <ac:spMkLst>
            <pc:docMk/>
            <pc:sldMk cId="2798598835" sldId="2147308095"/>
            <ac:spMk id="7" creationId="{8E9BC232-F3D6-8F53-ABDD-1BCD39387B97}"/>
          </ac:spMkLst>
        </pc:spChg>
        <pc:spChg chg="add del">
          <ac:chgData name="Mishkinis, Andrei (DXC Luxoft)" userId="ac9a7e02-3574-45a5-9efb-d9e46e1a1e14" providerId="ADAL" clId="{280DCC02-D62B-4F97-964E-46B77DA5BD45}" dt="2024-11-25T16:57:53.193" v="1206" actId="22"/>
          <ac:spMkLst>
            <pc:docMk/>
            <pc:sldMk cId="2798598835" sldId="2147308095"/>
            <ac:spMk id="9" creationId="{918DDA36-E134-2540-07DA-CB2D160E4764}"/>
          </ac:spMkLst>
        </pc:spChg>
      </pc:sldChg>
      <pc:sldChg chg="del">
        <pc:chgData name="Mishkinis, Andrei (DXC Luxoft)" userId="ac9a7e02-3574-45a5-9efb-d9e46e1a1e14" providerId="ADAL" clId="{280DCC02-D62B-4F97-964E-46B77DA5BD45}" dt="2024-11-25T13:10:43.393" v="11" actId="47"/>
        <pc:sldMkLst>
          <pc:docMk/>
          <pc:sldMk cId="1947249586" sldId="2147308096"/>
        </pc:sldMkLst>
      </pc:sldChg>
      <pc:sldChg chg="modSp add mod ord">
        <pc:chgData name="Mishkinis, Andrei (DXC Luxoft)" userId="ac9a7e02-3574-45a5-9efb-d9e46e1a1e14" providerId="ADAL" clId="{280DCC02-D62B-4F97-964E-46B77DA5BD45}" dt="2024-11-25T19:22:24.573" v="1975" actId="20577"/>
        <pc:sldMkLst>
          <pc:docMk/>
          <pc:sldMk cId="2357701230" sldId="2147308096"/>
        </pc:sldMkLst>
        <pc:spChg chg="mod">
          <ac:chgData name="Mishkinis, Andrei (DXC Luxoft)" userId="ac9a7e02-3574-45a5-9efb-d9e46e1a1e14" providerId="ADAL" clId="{280DCC02-D62B-4F97-964E-46B77DA5BD45}" dt="2024-11-25T19:22:24.573" v="1975" actId="20577"/>
          <ac:spMkLst>
            <pc:docMk/>
            <pc:sldMk cId="2357701230" sldId="2147308096"/>
            <ac:spMk id="4" creationId="{CA854F06-8E5E-182A-691A-F1884E176AC9}"/>
          </ac:spMkLst>
        </pc:spChg>
      </pc:sldChg>
      <pc:sldChg chg="modSp add mod">
        <pc:chgData name="Mishkinis, Andrei (DXC Luxoft)" userId="ac9a7e02-3574-45a5-9efb-d9e46e1a1e14" providerId="ADAL" clId="{280DCC02-D62B-4F97-964E-46B77DA5BD45}" dt="2024-11-25T19:23:13.454" v="1977"/>
        <pc:sldMkLst>
          <pc:docMk/>
          <pc:sldMk cId="2469970322" sldId="2147308097"/>
        </pc:sldMkLst>
        <pc:spChg chg="mod">
          <ac:chgData name="Mishkinis, Andrei (DXC Luxoft)" userId="ac9a7e02-3574-45a5-9efb-d9e46e1a1e14" providerId="ADAL" clId="{280DCC02-D62B-4F97-964E-46B77DA5BD45}" dt="2024-11-25T19:23:13.454" v="1977"/>
          <ac:spMkLst>
            <pc:docMk/>
            <pc:sldMk cId="2469970322" sldId="2147308097"/>
            <ac:spMk id="4" creationId="{39B16716-A009-26FE-EFDA-1D48B82FAA72}"/>
          </ac:spMkLst>
        </pc:spChg>
      </pc:sldChg>
      <pc:sldChg chg="addSp delSp modSp add del mod ord">
        <pc:chgData name="Mishkinis, Andrei (DXC Luxoft)" userId="ac9a7e02-3574-45a5-9efb-d9e46e1a1e14" providerId="ADAL" clId="{280DCC02-D62B-4F97-964E-46B77DA5BD45}" dt="2024-11-25T17:33:16.038" v="1426" actId="47"/>
        <pc:sldMkLst>
          <pc:docMk/>
          <pc:sldMk cId="2005064840" sldId="2147308098"/>
        </pc:sldMkLst>
        <pc:spChg chg="del mod">
          <ac:chgData name="Mishkinis, Andrei (DXC Luxoft)" userId="ac9a7e02-3574-45a5-9efb-d9e46e1a1e14" providerId="ADAL" clId="{280DCC02-D62B-4F97-964E-46B77DA5BD45}" dt="2024-11-25T17:33:01.456" v="1423" actId="21"/>
          <ac:spMkLst>
            <pc:docMk/>
            <pc:sldMk cId="2005064840" sldId="2147308098"/>
            <ac:spMk id="3" creationId="{631FB8A2-F3CB-23DD-A017-EEFA76CFBBE3}"/>
          </ac:spMkLst>
        </pc:spChg>
        <pc:spChg chg="add del mod">
          <ac:chgData name="Mishkinis, Andrei (DXC Luxoft)" userId="ac9a7e02-3574-45a5-9efb-d9e46e1a1e14" providerId="ADAL" clId="{280DCC02-D62B-4F97-964E-46B77DA5BD45}" dt="2024-11-25T17:32:22.830" v="1410" actId="478"/>
          <ac:spMkLst>
            <pc:docMk/>
            <pc:sldMk cId="2005064840" sldId="2147308098"/>
            <ac:spMk id="4" creationId="{E559FAA6-BEF1-A2F6-4B5F-6AB97E5E28AB}"/>
          </ac:spMkLst>
        </pc:spChg>
        <pc:spChg chg="del">
          <ac:chgData name="Mishkinis, Andrei (DXC Luxoft)" userId="ac9a7e02-3574-45a5-9efb-d9e46e1a1e14" providerId="ADAL" clId="{280DCC02-D62B-4F97-964E-46B77DA5BD45}" dt="2024-11-25T17:30:59.367" v="1369" actId="478"/>
          <ac:spMkLst>
            <pc:docMk/>
            <pc:sldMk cId="2005064840" sldId="2147308098"/>
            <ac:spMk id="6" creationId="{0DD29121-12CC-B4D7-BB76-449E60042012}"/>
          </ac:spMkLst>
        </pc:spChg>
        <pc:spChg chg="add mod">
          <ac:chgData name="Mishkinis, Andrei (DXC Luxoft)" userId="ac9a7e02-3574-45a5-9efb-d9e46e1a1e14" providerId="ADAL" clId="{280DCC02-D62B-4F97-964E-46B77DA5BD45}" dt="2024-11-25T17:33:01.456" v="1423" actId="21"/>
          <ac:spMkLst>
            <pc:docMk/>
            <pc:sldMk cId="2005064840" sldId="2147308098"/>
            <ac:spMk id="7" creationId="{F7E938D6-5BBE-D597-AFC8-9135F7A2A265}"/>
          </ac:spMkLst>
        </pc:spChg>
        <pc:cxnChg chg="del">
          <ac:chgData name="Mishkinis, Andrei (DXC Luxoft)" userId="ac9a7e02-3574-45a5-9efb-d9e46e1a1e14" providerId="ADAL" clId="{280DCC02-D62B-4F97-964E-46B77DA5BD45}" dt="2024-11-25T17:31:00.954" v="1370" actId="478"/>
          <ac:cxnSpMkLst>
            <pc:docMk/>
            <pc:sldMk cId="2005064840" sldId="2147308098"/>
            <ac:cxnSpMk id="8" creationId="{100B6EEC-376C-0D6A-A7BD-F72BA8111E67}"/>
          </ac:cxnSpMkLst>
        </pc:cxnChg>
        <pc:cxnChg chg="del">
          <ac:chgData name="Mishkinis, Andrei (DXC Luxoft)" userId="ac9a7e02-3574-45a5-9efb-d9e46e1a1e14" providerId="ADAL" clId="{280DCC02-D62B-4F97-964E-46B77DA5BD45}" dt="2024-11-25T17:31:00.954" v="1370" actId="478"/>
          <ac:cxnSpMkLst>
            <pc:docMk/>
            <pc:sldMk cId="2005064840" sldId="2147308098"/>
            <ac:cxnSpMk id="12" creationId="{ABA5C69D-3931-4301-36FD-ACD1266C053A}"/>
          </ac:cxnSpMkLst>
        </pc:cxnChg>
      </pc:sldChg>
      <pc:sldChg chg="addSp modSp new mod">
        <pc:chgData name="Mishkinis, Andrei (DXC Luxoft)" userId="ac9a7e02-3574-45a5-9efb-d9e46e1a1e14" providerId="ADAL" clId="{280DCC02-D62B-4F97-964E-46B77DA5BD45}" dt="2024-11-25T17:43:46.348" v="1597" actId="20577"/>
        <pc:sldMkLst>
          <pc:docMk/>
          <pc:sldMk cId="3009578261" sldId="2147308099"/>
        </pc:sldMkLst>
        <pc:spChg chg="mod">
          <ac:chgData name="Mishkinis, Andrei (DXC Luxoft)" userId="ac9a7e02-3574-45a5-9efb-d9e46e1a1e14" providerId="ADAL" clId="{280DCC02-D62B-4F97-964E-46B77DA5BD45}" dt="2024-11-25T17:32:40.546" v="1412"/>
          <ac:spMkLst>
            <pc:docMk/>
            <pc:sldMk cId="3009578261" sldId="2147308099"/>
            <ac:spMk id="2" creationId="{718220CA-9122-1241-F31B-19CC2EFC7753}"/>
          </ac:spMkLst>
        </pc:spChg>
        <pc:spChg chg="mod">
          <ac:chgData name="Mishkinis, Andrei (DXC Luxoft)" userId="ac9a7e02-3574-45a5-9efb-d9e46e1a1e14" providerId="ADAL" clId="{280DCC02-D62B-4F97-964E-46B77DA5BD45}" dt="2024-11-25T17:43:46.348" v="1597" actId="20577"/>
          <ac:spMkLst>
            <pc:docMk/>
            <pc:sldMk cId="3009578261" sldId="2147308099"/>
            <ac:spMk id="3" creationId="{3C4DE824-FCF6-4038-58F6-1B1E24CA43DA}"/>
          </ac:spMkLst>
        </pc:spChg>
        <pc:spChg chg="add mod">
          <ac:chgData name="Mishkinis, Andrei (DXC Luxoft)" userId="ac9a7e02-3574-45a5-9efb-d9e46e1a1e14" providerId="ADAL" clId="{280DCC02-D62B-4F97-964E-46B77DA5BD45}" dt="2024-11-25T17:33:08.234" v="1425" actId="1076"/>
          <ac:spMkLst>
            <pc:docMk/>
            <pc:sldMk cId="3009578261" sldId="2147308099"/>
            <ac:spMk id="4" creationId="{631FB8A2-F3CB-23DD-A017-EEFA76CFBBE3}"/>
          </ac:spMkLst>
        </pc:spChg>
      </pc:sldChg>
      <pc:sldChg chg="addSp modSp new mod">
        <pc:chgData name="Mishkinis, Andrei (DXC Luxoft)" userId="ac9a7e02-3574-45a5-9efb-d9e46e1a1e14" providerId="ADAL" clId="{280DCC02-D62B-4F97-964E-46B77DA5BD45}" dt="2024-11-25T18:04:35.682" v="1670" actId="20577"/>
        <pc:sldMkLst>
          <pc:docMk/>
          <pc:sldMk cId="2150284274" sldId="2147308100"/>
        </pc:sldMkLst>
        <pc:spChg chg="mod">
          <ac:chgData name="Mishkinis, Andrei (DXC Luxoft)" userId="ac9a7e02-3574-45a5-9efb-d9e46e1a1e14" providerId="ADAL" clId="{280DCC02-D62B-4F97-964E-46B77DA5BD45}" dt="2024-11-25T17:56:54.041" v="1599"/>
          <ac:spMkLst>
            <pc:docMk/>
            <pc:sldMk cId="2150284274" sldId="2147308100"/>
            <ac:spMk id="2" creationId="{229BBE4D-C0B7-23CE-1101-7185A6C0080D}"/>
          </ac:spMkLst>
        </pc:spChg>
        <pc:spChg chg="mod">
          <ac:chgData name="Mishkinis, Andrei (DXC Luxoft)" userId="ac9a7e02-3574-45a5-9efb-d9e46e1a1e14" providerId="ADAL" clId="{280DCC02-D62B-4F97-964E-46B77DA5BD45}" dt="2024-11-25T18:04:35.682" v="1670" actId="20577"/>
          <ac:spMkLst>
            <pc:docMk/>
            <pc:sldMk cId="2150284274" sldId="2147308100"/>
            <ac:spMk id="3" creationId="{51468B4B-58C2-ACDC-E80E-0C79D7CC859F}"/>
          </ac:spMkLst>
        </pc:spChg>
        <pc:spChg chg="add mod">
          <ac:chgData name="Mishkinis, Andrei (DXC Luxoft)" userId="ac9a7e02-3574-45a5-9efb-d9e46e1a1e14" providerId="ADAL" clId="{280DCC02-D62B-4F97-964E-46B77DA5BD45}" dt="2024-11-25T17:57:48.046" v="1601"/>
          <ac:spMkLst>
            <pc:docMk/>
            <pc:sldMk cId="2150284274" sldId="2147308100"/>
            <ac:spMk id="4" creationId="{B2C91F40-171D-8B0B-53D4-1EBE68151C60}"/>
          </ac:spMkLst>
        </pc:spChg>
      </pc:sldChg>
      <pc:sldChg chg="addSp delSp modSp new mod">
        <pc:chgData name="Mishkinis, Andrei (DXC Luxoft)" userId="ac9a7e02-3574-45a5-9efb-d9e46e1a1e14" providerId="ADAL" clId="{280DCC02-D62B-4F97-964E-46B77DA5BD45}" dt="2024-11-28T16:51:40.942" v="4496" actId="478"/>
        <pc:sldMkLst>
          <pc:docMk/>
          <pc:sldMk cId="3952283061" sldId="2147308101"/>
        </pc:sldMkLst>
        <pc:spChg chg="mod">
          <ac:chgData name="Mishkinis, Andrei (DXC Luxoft)" userId="ac9a7e02-3574-45a5-9efb-d9e46e1a1e14" providerId="ADAL" clId="{280DCC02-D62B-4F97-964E-46B77DA5BD45}" dt="2024-11-28T16:51:36.477" v="4495" actId="20577"/>
          <ac:spMkLst>
            <pc:docMk/>
            <pc:sldMk cId="3952283061" sldId="2147308101"/>
            <ac:spMk id="2" creationId="{3390A9D2-F947-55F6-ACD3-7EE5ABC5552F}"/>
          </ac:spMkLst>
        </pc:spChg>
        <pc:spChg chg="del">
          <ac:chgData name="Mishkinis, Andrei (DXC Luxoft)" userId="ac9a7e02-3574-45a5-9efb-d9e46e1a1e14" providerId="ADAL" clId="{280DCC02-D62B-4F97-964E-46B77DA5BD45}" dt="2024-11-25T18:11:03.726" v="1693" actId="478"/>
          <ac:spMkLst>
            <pc:docMk/>
            <pc:sldMk cId="3952283061" sldId="2147308101"/>
            <ac:spMk id="3" creationId="{4CE7C17B-CD53-9AD4-85EC-9DD1900C50D0}"/>
          </ac:spMkLst>
        </pc:spChg>
        <pc:spChg chg="add mod">
          <ac:chgData name="Mishkinis, Andrei (DXC Luxoft)" userId="ac9a7e02-3574-45a5-9efb-d9e46e1a1e14" providerId="ADAL" clId="{280DCC02-D62B-4F97-964E-46B77DA5BD45}" dt="2024-11-25T18:14:19.164" v="1740" actId="164"/>
          <ac:spMkLst>
            <pc:docMk/>
            <pc:sldMk cId="3952283061" sldId="2147308101"/>
            <ac:spMk id="4" creationId="{39B9650B-5E65-AA7D-FF91-865819F7EEE3}"/>
          </ac:spMkLst>
        </pc:spChg>
        <pc:spChg chg="add mod">
          <ac:chgData name="Mishkinis, Andrei (DXC Luxoft)" userId="ac9a7e02-3574-45a5-9efb-d9e46e1a1e14" providerId="ADAL" clId="{280DCC02-D62B-4F97-964E-46B77DA5BD45}" dt="2024-11-25T18:14:19.164" v="1740" actId="164"/>
          <ac:spMkLst>
            <pc:docMk/>
            <pc:sldMk cId="3952283061" sldId="2147308101"/>
            <ac:spMk id="5" creationId="{DFE33A2D-2D59-94B4-8302-C571EDD14924}"/>
          </ac:spMkLst>
        </pc:spChg>
        <pc:spChg chg="add mod">
          <ac:chgData name="Mishkinis, Andrei (DXC Luxoft)" userId="ac9a7e02-3574-45a5-9efb-d9e46e1a1e14" providerId="ADAL" clId="{280DCC02-D62B-4F97-964E-46B77DA5BD45}" dt="2024-11-25T18:14:19.164" v="1740" actId="164"/>
          <ac:spMkLst>
            <pc:docMk/>
            <pc:sldMk cId="3952283061" sldId="2147308101"/>
            <ac:spMk id="6" creationId="{31DA93EE-AE2A-F160-3538-DC1A641CB96F}"/>
          </ac:spMkLst>
        </pc:spChg>
        <pc:spChg chg="add del mod">
          <ac:chgData name="Mishkinis, Andrei (DXC Luxoft)" userId="ac9a7e02-3574-45a5-9efb-d9e46e1a1e14" providerId="ADAL" clId="{280DCC02-D62B-4F97-964E-46B77DA5BD45}" dt="2024-11-25T18:12:25.502" v="1712" actId="478"/>
          <ac:spMkLst>
            <pc:docMk/>
            <pc:sldMk cId="3952283061" sldId="2147308101"/>
            <ac:spMk id="7" creationId="{F259AA46-58C5-28FB-A210-5E048743872E}"/>
          </ac:spMkLst>
        </pc:spChg>
        <pc:spChg chg="add mod">
          <ac:chgData name="Mishkinis, Andrei (DXC Luxoft)" userId="ac9a7e02-3574-45a5-9efb-d9e46e1a1e14" providerId="ADAL" clId="{280DCC02-D62B-4F97-964E-46B77DA5BD45}" dt="2024-11-25T18:12:22.859" v="1711"/>
          <ac:spMkLst>
            <pc:docMk/>
            <pc:sldMk cId="3952283061" sldId="2147308101"/>
            <ac:spMk id="8" creationId="{3B89F13D-73C3-1DA3-27AE-EF709EB44022}"/>
          </ac:spMkLst>
        </pc:spChg>
        <pc:spChg chg="add mod">
          <ac:chgData name="Mishkinis, Andrei (DXC Luxoft)" userId="ac9a7e02-3574-45a5-9efb-d9e46e1a1e14" providerId="ADAL" clId="{280DCC02-D62B-4F97-964E-46B77DA5BD45}" dt="2024-11-25T18:14:19.164" v="1740" actId="164"/>
          <ac:spMkLst>
            <pc:docMk/>
            <pc:sldMk cId="3952283061" sldId="2147308101"/>
            <ac:spMk id="9" creationId="{E9FC5021-880C-D535-1577-B935CE6B60FE}"/>
          </ac:spMkLst>
        </pc:spChg>
        <pc:spChg chg="add mod">
          <ac:chgData name="Mishkinis, Andrei (DXC Luxoft)" userId="ac9a7e02-3574-45a5-9efb-d9e46e1a1e14" providerId="ADAL" clId="{280DCC02-D62B-4F97-964E-46B77DA5BD45}" dt="2024-11-25T18:14:19.164" v="1740" actId="164"/>
          <ac:spMkLst>
            <pc:docMk/>
            <pc:sldMk cId="3952283061" sldId="2147308101"/>
            <ac:spMk id="10" creationId="{A8644164-7EF5-15A3-85BE-C1C4D548C2F5}"/>
          </ac:spMkLst>
        </pc:spChg>
        <pc:spChg chg="add mod">
          <ac:chgData name="Mishkinis, Andrei (DXC Luxoft)" userId="ac9a7e02-3574-45a5-9efb-d9e46e1a1e14" providerId="ADAL" clId="{280DCC02-D62B-4F97-964E-46B77DA5BD45}" dt="2024-11-25T18:12:32.980" v="1715"/>
          <ac:spMkLst>
            <pc:docMk/>
            <pc:sldMk cId="3952283061" sldId="2147308101"/>
            <ac:spMk id="11" creationId="{E34FE991-29D3-6F84-1D3D-AD4358933A1C}"/>
          </ac:spMkLst>
        </pc:spChg>
        <pc:spChg chg="add mod">
          <ac:chgData name="Mishkinis, Andrei (DXC Luxoft)" userId="ac9a7e02-3574-45a5-9efb-d9e46e1a1e14" providerId="ADAL" clId="{280DCC02-D62B-4F97-964E-46B77DA5BD45}" dt="2024-11-25T18:12:36.009" v="1717" actId="1076"/>
          <ac:spMkLst>
            <pc:docMk/>
            <pc:sldMk cId="3952283061" sldId="2147308101"/>
            <ac:spMk id="12" creationId="{883A3402-87C8-EA60-3AF3-2FED59C820E9}"/>
          </ac:spMkLst>
        </pc:spChg>
        <pc:spChg chg="add mod">
          <ac:chgData name="Mishkinis, Andrei (DXC Luxoft)" userId="ac9a7e02-3574-45a5-9efb-d9e46e1a1e14" providerId="ADAL" clId="{280DCC02-D62B-4F97-964E-46B77DA5BD45}" dt="2024-11-25T18:14:19.164" v="1740" actId="164"/>
          <ac:spMkLst>
            <pc:docMk/>
            <pc:sldMk cId="3952283061" sldId="2147308101"/>
            <ac:spMk id="13" creationId="{A9E98C3D-74D7-218B-7A2D-D7EDEF738DAD}"/>
          </ac:spMkLst>
        </pc:spChg>
        <pc:spChg chg="add mod">
          <ac:chgData name="Mishkinis, Andrei (DXC Luxoft)" userId="ac9a7e02-3574-45a5-9efb-d9e46e1a1e14" providerId="ADAL" clId="{280DCC02-D62B-4F97-964E-46B77DA5BD45}" dt="2024-11-25T18:14:19.164" v="1740" actId="164"/>
          <ac:spMkLst>
            <pc:docMk/>
            <pc:sldMk cId="3952283061" sldId="2147308101"/>
            <ac:spMk id="14" creationId="{CDE8EBCE-8288-8D9A-4627-DCA6147EDEFD}"/>
          </ac:spMkLst>
        </pc:spChg>
        <pc:spChg chg="mod">
          <ac:chgData name="Mishkinis, Andrei (DXC Luxoft)" userId="ac9a7e02-3574-45a5-9efb-d9e46e1a1e14" providerId="ADAL" clId="{280DCC02-D62B-4F97-964E-46B77DA5BD45}" dt="2024-11-25T18:14:33.506" v="1742"/>
          <ac:spMkLst>
            <pc:docMk/>
            <pc:sldMk cId="3952283061" sldId="2147308101"/>
            <ac:spMk id="29" creationId="{8AA0BCA7-0CFF-7DF6-92CA-16FE4DE8DDB1}"/>
          </ac:spMkLst>
        </pc:spChg>
        <pc:spChg chg="mod">
          <ac:chgData name="Mishkinis, Andrei (DXC Luxoft)" userId="ac9a7e02-3574-45a5-9efb-d9e46e1a1e14" providerId="ADAL" clId="{280DCC02-D62B-4F97-964E-46B77DA5BD45}" dt="2024-11-25T18:14:33.506" v="1742"/>
          <ac:spMkLst>
            <pc:docMk/>
            <pc:sldMk cId="3952283061" sldId="2147308101"/>
            <ac:spMk id="30" creationId="{15BE38F6-5287-CDB4-2986-A1F95BE25106}"/>
          </ac:spMkLst>
        </pc:spChg>
        <pc:spChg chg="mod">
          <ac:chgData name="Mishkinis, Andrei (DXC Luxoft)" userId="ac9a7e02-3574-45a5-9efb-d9e46e1a1e14" providerId="ADAL" clId="{280DCC02-D62B-4F97-964E-46B77DA5BD45}" dt="2024-11-25T18:14:33.506" v="1742"/>
          <ac:spMkLst>
            <pc:docMk/>
            <pc:sldMk cId="3952283061" sldId="2147308101"/>
            <ac:spMk id="31" creationId="{6CCCE8A5-C574-55B7-80E9-2B23E8EA5B80}"/>
          </ac:spMkLst>
        </pc:spChg>
        <pc:spChg chg="mod">
          <ac:chgData name="Mishkinis, Andrei (DXC Luxoft)" userId="ac9a7e02-3574-45a5-9efb-d9e46e1a1e14" providerId="ADAL" clId="{280DCC02-D62B-4F97-964E-46B77DA5BD45}" dt="2024-11-25T18:14:33.506" v="1742"/>
          <ac:spMkLst>
            <pc:docMk/>
            <pc:sldMk cId="3952283061" sldId="2147308101"/>
            <ac:spMk id="32" creationId="{37451AB2-8E28-6BB4-2F9F-9CCF8BE85E43}"/>
          </ac:spMkLst>
        </pc:spChg>
        <pc:spChg chg="mod">
          <ac:chgData name="Mishkinis, Andrei (DXC Luxoft)" userId="ac9a7e02-3574-45a5-9efb-d9e46e1a1e14" providerId="ADAL" clId="{280DCC02-D62B-4F97-964E-46B77DA5BD45}" dt="2024-11-25T18:14:33.506" v="1742"/>
          <ac:spMkLst>
            <pc:docMk/>
            <pc:sldMk cId="3952283061" sldId="2147308101"/>
            <ac:spMk id="33" creationId="{050B4535-7649-F724-731D-97145375EB3E}"/>
          </ac:spMkLst>
        </pc:spChg>
        <pc:spChg chg="mod">
          <ac:chgData name="Mishkinis, Andrei (DXC Luxoft)" userId="ac9a7e02-3574-45a5-9efb-d9e46e1a1e14" providerId="ADAL" clId="{280DCC02-D62B-4F97-964E-46B77DA5BD45}" dt="2024-11-25T18:14:33.506" v="1742"/>
          <ac:spMkLst>
            <pc:docMk/>
            <pc:sldMk cId="3952283061" sldId="2147308101"/>
            <ac:spMk id="34" creationId="{DC13035B-2405-AFFD-A212-CA6CB5C63E87}"/>
          </ac:spMkLst>
        </pc:spChg>
        <pc:spChg chg="mod">
          <ac:chgData name="Mishkinis, Andrei (DXC Luxoft)" userId="ac9a7e02-3574-45a5-9efb-d9e46e1a1e14" providerId="ADAL" clId="{280DCC02-D62B-4F97-964E-46B77DA5BD45}" dt="2024-11-25T18:14:33.506" v="1742"/>
          <ac:spMkLst>
            <pc:docMk/>
            <pc:sldMk cId="3952283061" sldId="2147308101"/>
            <ac:spMk id="35" creationId="{79443251-6071-2D71-3A58-21F915B8B152}"/>
          </ac:spMkLst>
        </pc:spChg>
        <pc:spChg chg="add mod">
          <ac:chgData name="Mishkinis, Andrei (DXC Luxoft)" userId="ac9a7e02-3574-45a5-9efb-d9e46e1a1e14" providerId="ADAL" clId="{280DCC02-D62B-4F97-964E-46B77DA5BD45}" dt="2024-11-25T18:16:08.931" v="1757" actId="692"/>
          <ac:spMkLst>
            <pc:docMk/>
            <pc:sldMk cId="3952283061" sldId="2147308101"/>
            <ac:spMk id="48" creationId="{D70252B8-18D8-FBA9-F481-39F1DA67A81F}"/>
          </ac:spMkLst>
        </pc:spChg>
        <pc:spChg chg="add del">
          <ac:chgData name="Mishkinis, Andrei (DXC Luxoft)" userId="ac9a7e02-3574-45a5-9efb-d9e46e1a1e14" providerId="ADAL" clId="{280DCC02-D62B-4F97-964E-46B77DA5BD45}" dt="2024-11-25T18:16:30.615" v="1759" actId="478"/>
          <ac:spMkLst>
            <pc:docMk/>
            <pc:sldMk cId="3952283061" sldId="2147308101"/>
            <ac:spMk id="49" creationId="{73816C67-32A4-3ABC-ACAA-8ED6F00F8C84}"/>
          </ac:spMkLst>
        </pc:spChg>
        <pc:spChg chg="add del">
          <ac:chgData name="Mishkinis, Andrei (DXC Luxoft)" userId="ac9a7e02-3574-45a5-9efb-d9e46e1a1e14" providerId="ADAL" clId="{280DCC02-D62B-4F97-964E-46B77DA5BD45}" dt="2024-11-25T18:16:45.670" v="1761" actId="11529"/>
          <ac:spMkLst>
            <pc:docMk/>
            <pc:sldMk cId="3952283061" sldId="2147308101"/>
            <ac:spMk id="50" creationId="{9CEA9D86-9DBA-423E-1423-6CDF1572062C}"/>
          </ac:spMkLst>
        </pc:spChg>
        <pc:spChg chg="add mod">
          <ac:chgData name="Mishkinis, Andrei (DXC Luxoft)" userId="ac9a7e02-3574-45a5-9efb-d9e46e1a1e14" providerId="ADAL" clId="{280DCC02-D62B-4F97-964E-46B77DA5BD45}" dt="2024-11-25T18:18:19.434" v="1782" actId="14100"/>
          <ac:spMkLst>
            <pc:docMk/>
            <pc:sldMk cId="3952283061" sldId="2147308101"/>
            <ac:spMk id="51" creationId="{0A5F56B0-D0A9-8519-8762-11A0DF36901A}"/>
          </ac:spMkLst>
        </pc:spChg>
        <pc:spChg chg="add del mod">
          <ac:chgData name="Mishkinis, Andrei (DXC Luxoft)" userId="ac9a7e02-3574-45a5-9efb-d9e46e1a1e14" providerId="ADAL" clId="{280DCC02-D62B-4F97-964E-46B77DA5BD45}" dt="2024-11-25T18:17:34.128" v="1775" actId="478"/>
          <ac:spMkLst>
            <pc:docMk/>
            <pc:sldMk cId="3952283061" sldId="2147308101"/>
            <ac:spMk id="58" creationId="{423ECA30-0C36-FB31-CC15-6729FCFC18FE}"/>
          </ac:spMkLst>
        </pc:spChg>
        <pc:spChg chg="add mod">
          <ac:chgData name="Mishkinis, Andrei (DXC Luxoft)" userId="ac9a7e02-3574-45a5-9efb-d9e46e1a1e14" providerId="ADAL" clId="{280DCC02-D62B-4F97-964E-46B77DA5BD45}" dt="2024-11-25T18:17:51.221" v="1779" actId="692"/>
          <ac:spMkLst>
            <pc:docMk/>
            <pc:sldMk cId="3952283061" sldId="2147308101"/>
            <ac:spMk id="59" creationId="{595C5080-C2DD-490E-F56B-CE5720ADF275}"/>
          </ac:spMkLst>
        </pc:spChg>
        <pc:spChg chg="add mod">
          <ac:chgData name="Mishkinis, Andrei (DXC Luxoft)" userId="ac9a7e02-3574-45a5-9efb-d9e46e1a1e14" providerId="ADAL" clId="{280DCC02-D62B-4F97-964E-46B77DA5BD45}" dt="2024-11-25T18:20:52.123" v="1812" actId="1076"/>
          <ac:spMkLst>
            <pc:docMk/>
            <pc:sldMk cId="3952283061" sldId="2147308101"/>
            <ac:spMk id="72" creationId="{816B1FCB-517D-00BE-652B-4C40ECB77774}"/>
          </ac:spMkLst>
        </pc:spChg>
        <pc:spChg chg="add del mod">
          <ac:chgData name="Mishkinis, Andrei (DXC Luxoft)" userId="ac9a7e02-3574-45a5-9efb-d9e46e1a1e14" providerId="ADAL" clId="{280DCC02-D62B-4F97-964E-46B77DA5BD45}" dt="2024-11-28T16:51:40.942" v="4496" actId="478"/>
          <ac:spMkLst>
            <pc:docMk/>
            <pc:sldMk cId="3952283061" sldId="2147308101"/>
            <ac:spMk id="73" creationId="{F26A1E48-EC56-2FC3-2AA8-B66BB6C3BD06}"/>
          </ac:spMkLst>
        </pc:spChg>
        <pc:grpChg chg="add mod">
          <ac:chgData name="Mishkinis, Andrei (DXC Luxoft)" userId="ac9a7e02-3574-45a5-9efb-d9e46e1a1e14" providerId="ADAL" clId="{280DCC02-D62B-4F97-964E-46B77DA5BD45}" dt="2024-11-25T18:14:31.671" v="1741" actId="1076"/>
          <ac:grpSpMkLst>
            <pc:docMk/>
            <pc:sldMk cId="3952283061" sldId="2147308101"/>
            <ac:grpSpMk id="27" creationId="{1792FBF5-5FA0-38E6-57A3-260E3CBBB4CD}"/>
          </ac:grpSpMkLst>
        </pc:grpChg>
        <pc:grpChg chg="add del mod">
          <ac:chgData name="Mishkinis, Andrei (DXC Luxoft)" userId="ac9a7e02-3574-45a5-9efb-d9e46e1a1e14" providerId="ADAL" clId="{280DCC02-D62B-4F97-964E-46B77DA5BD45}" dt="2024-11-28T16:51:40.942" v="4496" actId="478"/>
          <ac:grpSpMkLst>
            <pc:docMk/>
            <pc:sldMk cId="3952283061" sldId="2147308101"/>
            <ac:grpSpMk id="28" creationId="{B29113EF-EE09-16ED-2FC7-01583E8EE9F8}"/>
          </ac:grpSpMkLst>
        </pc:grpChg>
        <pc:cxnChg chg="add mod">
          <ac:chgData name="Mishkinis, Andrei (DXC Luxoft)" userId="ac9a7e02-3574-45a5-9efb-d9e46e1a1e14" providerId="ADAL" clId="{280DCC02-D62B-4F97-964E-46B77DA5BD45}" dt="2024-11-25T18:14:19.164" v="1740" actId="164"/>
          <ac:cxnSpMkLst>
            <pc:docMk/>
            <pc:sldMk cId="3952283061" sldId="2147308101"/>
            <ac:cxnSpMk id="16" creationId="{4B7075B1-ED72-14D2-E35C-79679D9CDE01}"/>
          </ac:cxnSpMkLst>
        </pc:cxnChg>
        <pc:cxnChg chg="add mod">
          <ac:chgData name="Mishkinis, Andrei (DXC Luxoft)" userId="ac9a7e02-3574-45a5-9efb-d9e46e1a1e14" providerId="ADAL" clId="{280DCC02-D62B-4F97-964E-46B77DA5BD45}" dt="2024-11-25T18:14:19.164" v="1740" actId="164"/>
          <ac:cxnSpMkLst>
            <pc:docMk/>
            <pc:sldMk cId="3952283061" sldId="2147308101"/>
            <ac:cxnSpMk id="18" creationId="{338CA6E9-2409-927C-1622-F45DA64A207A}"/>
          </ac:cxnSpMkLst>
        </pc:cxnChg>
        <pc:cxnChg chg="add mod">
          <ac:chgData name="Mishkinis, Andrei (DXC Luxoft)" userId="ac9a7e02-3574-45a5-9efb-d9e46e1a1e14" providerId="ADAL" clId="{280DCC02-D62B-4F97-964E-46B77DA5BD45}" dt="2024-11-25T18:14:19.164" v="1740" actId="164"/>
          <ac:cxnSpMkLst>
            <pc:docMk/>
            <pc:sldMk cId="3952283061" sldId="2147308101"/>
            <ac:cxnSpMk id="20" creationId="{419873D1-3129-C533-1D95-00ED0E95FA20}"/>
          </ac:cxnSpMkLst>
        </pc:cxnChg>
        <pc:cxnChg chg="add mod">
          <ac:chgData name="Mishkinis, Andrei (DXC Luxoft)" userId="ac9a7e02-3574-45a5-9efb-d9e46e1a1e14" providerId="ADAL" clId="{280DCC02-D62B-4F97-964E-46B77DA5BD45}" dt="2024-11-25T18:14:19.164" v="1740" actId="164"/>
          <ac:cxnSpMkLst>
            <pc:docMk/>
            <pc:sldMk cId="3952283061" sldId="2147308101"/>
            <ac:cxnSpMk id="22" creationId="{EDA1BB35-0497-97FC-3165-0FE511829175}"/>
          </ac:cxnSpMkLst>
        </pc:cxnChg>
        <pc:cxnChg chg="add mod">
          <ac:chgData name="Mishkinis, Andrei (DXC Luxoft)" userId="ac9a7e02-3574-45a5-9efb-d9e46e1a1e14" providerId="ADAL" clId="{280DCC02-D62B-4F97-964E-46B77DA5BD45}" dt="2024-11-25T18:14:19.164" v="1740" actId="164"/>
          <ac:cxnSpMkLst>
            <pc:docMk/>
            <pc:sldMk cId="3952283061" sldId="2147308101"/>
            <ac:cxnSpMk id="24" creationId="{FC88E3E5-D525-FD9A-AE31-803D42928888}"/>
          </ac:cxnSpMkLst>
        </pc:cxnChg>
        <pc:cxnChg chg="add mod">
          <ac:chgData name="Mishkinis, Andrei (DXC Luxoft)" userId="ac9a7e02-3574-45a5-9efb-d9e46e1a1e14" providerId="ADAL" clId="{280DCC02-D62B-4F97-964E-46B77DA5BD45}" dt="2024-11-25T18:14:19.164" v="1740" actId="164"/>
          <ac:cxnSpMkLst>
            <pc:docMk/>
            <pc:sldMk cId="3952283061" sldId="2147308101"/>
            <ac:cxnSpMk id="26" creationId="{36DEC9E4-CBD0-FFE1-EC9E-8644146692FB}"/>
          </ac:cxnSpMkLst>
        </pc:cxnChg>
        <pc:cxnChg chg="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36" creationId="{364B6C10-BD78-33A1-A8A1-7063D3D2F9C0}"/>
          </ac:cxnSpMkLst>
        </pc:cxnChg>
        <pc:cxnChg chg="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37" creationId="{7464AFC3-B233-0DAD-7287-6AA5AD26EE26}"/>
          </ac:cxnSpMkLst>
        </pc:cxnChg>
        <pc:cxnChg chg="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38" creationId="{B6DC5078-B908-7FD2-C38B-A47E5AFB22E5}"/>
          </ac:cxnSpMkLst>
        </pc:cxnChg>
        <pc:cxnChg chg="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39" creationId="{2EDC2D99-1AFA-5D73-A467-B0EC03E289DC}"/>
          </ac:cxnSpMkLst>
        </pc:cxnChg>
        <pc:cxnChg chg="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40" creationId="{67EBF04D-0EE2-C755-E9F7-7BB4C97559B1}"/>
          </ac:cxnSpMkLst>
        </pc:cxnChg>
        <pc:cxnChg chg="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41" creationId="{CA7ACA23-35E6-D010-C759-9EAE042ACAB7}"/>
          </ac:cxnSpMkLst>
        </pc:cxnChg>
        <pc:cxnChg chg="add del">
          <ac:chgData name="Mishkinis, Andrei (DXC Luxoft)" userId="ac9a7e02-3574-45a5-9efb-d9e46e1a1e14" providerId="ADAL" clId="{280DCC02-D62B-4F97-964E-46B77DA5BD45}" dt="2024-11-25T18:14:55.192" v="1745" actId="11529"/>
          <ac:cxnSpMkLst>
            <pc:docMk/>
            <pc:sldMk cId="3952283061" sldId="2147308101"/>
            <ac:cxnSpMk id="43" creationId="{C6E197A4-686B-ACA6-5122-6C43A012C94A}"/>
          </ac:cxnSpMkLst>
        </pc:cxnChg>
        <pc:cxnChg chg="add mod">
          <ac:chgData name="Mishkinis, Andrei (DXC Luxoft)" userId="ac9a7e02-3574-45a5-9efb-d9e46e1a1e14" providerId="ADAL" clId="{280DCC02-D62B-4F97-964E-46B77DA5BD45}" dt="2024-11-25T18:18:44.735" v="1788" actId="14100"/>
          <ac:cxnSpMkLst>
            <pc:docMk/>
            <pc:sldMk cId="3952283061" sldId="2147308101"/>
            <ac:cxnSpMk id="45" creationId="{3CB1B627-975A-948E-D7D0-392598A29603}"/>
          </ac:cxnSpMkLst>
        </pc:cxnChg>
        <pc:cxnChg chg="add mod">
          <ac:chgData name="Mishkinis, Andrei (DXC Luxoft)" userId="ac9a7e02-3574-45a5-9efb-d9e46e1a1e14" providerId="ADAL" clId="{280DCC02-D62B-4F97-964E-46B77DA5BD45}" dt="2024-11-25T18:18:39.354" v="1786" actId="1076"/>
          <ac:cxnSpMkLst>
            <pc:docMk/>
            <pc:sldMk cId="3952283061" sldId="2147308101"/>
            <ac:cxnSpMk id="47" creationId="{80172278-E6C8-89D5-E25D-469000A89550}"/>
          </ac:cxnSpMkLst>
        </pc:cxnChg>
        <pc:cxnChg chg="add del mod">
          <ac:chgData name="Mishkinis, Andrei (DXC Luxoft)" userId="ac9a7e02-3574-45a5-9efb-d9e46e1a1e14" providerId="ADAL" clId="{280DCC02-D62B-4F97-964E-46B77DA5BD45}" dt="2024-11-25T18:17:13.431" v="1768" actId="478"/>
          <ac:cxnSpMkLst>
            <pc:docMk/>
            <pc:sldMk cId="3952283061" sldId="2147308101"/>
            <ac:cxnSpMk id="53" creationId="{CD9D99A7-817E-3C05-D923-45E00A4C4BF4}"/>
          </ac:cxnSpMkLst>
        </pc:cxnChg>
        <pc:cxnChg chg="add mod">
          <ac:chgData name="Mishkinis, Andrei (DXC Luxoft)" userId="ac9a7e02-3574-45a5-9efb-d9e46e1a1e14" providerId="ADAL" clId="{280DCC02-D62B-4F97-964E-46B77DA5BD45}" dt="2024-11-25T18:18:34.727" v="1785" actId="14100"/>
          <ac:cxnSpMkLst>
            <pc:docMk/>
            <pc:sldMk cId="3952283061" sldId="2147308101"/>
            <ac:cxnSpMk id="55" creationId="{C7B0EDB6-9465-B549-86DA-08D0E575F01C}"/>
          </ac:cxnSpMkLst>
        </pc:cxnChg>
        <pc:cxnChg chg="add del 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63" creationId="{84C762D9-AB49-24DD-1CF2-8A3A2FCD51E6}"/>
          </ac:cxnSpMkLst>
        </pc:cxnChg>
        <pc:cxnChg chg="add del 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64" creationId="{F4C69FA4-090E-9493-2909-57CEE4FE07BA}"/>
          </ac:cxnSpMkLst>
        </pc:cxnChg>
        <pc:cxnChg chg="add del 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66" creationId="{2D2824C5-B784-9D40-2EF0-A6F77146D11E}"/>
          </ac:cxnSpMkLst>
        </pc:cxnChg>
        <pc:cxnChg chg="add del 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68" creationId="{2A7E9678-6677-7D3D-755E-CB75FBE0D25B}"/>
          </ac:cxnSpMkLst>
        </pc:cxnChg>
        <pc:cxnChg chg="add del 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70" creationId="{7A6F2CE0-AEAC-92F1-7FFD-64E3C732E510}"/>
          </ac:cxnSpMkLst>
        </pc:cxnChg>
        <pc:cxnChg chg="add del mod">
          <ac:chgData name="Mishkinis, Andrei (DXC Luxoft)" userId="ac9a7e02-3574-45a5-9efb-d9e46e1a1e14" providerId="ADAL" clId="{280DCC02-D62B-4F97-964E-46B77DA5BD45}" dt="2024-11-28T16:51:40.942" v="4496" actId="478"/>
          <ac:cxnSpMkLst>
            <pc:docMk/>
            <pc:sldMk cId="3952283061" sldId="2147308101"/>
            <ac:cxnSpMk id="71" creationId="{15F6FE7D-AF8B-6719-F9CD-4A4E47F2AAA5}"/>
          </ac:cxnSpMkLst>
        </pc:cxnChg>
      </pc:sldChg>
      <pc:sldChg chg="addSp delSp modSp new mod">
        <pc:chgData name="Mishkinis, Andrei (DXC Luxoft)" userId="ac9a7e02-3574-45a5-9efb-d9e46e1a1e14" providerId="ADAL" clId="{280DCC02-D62B-4F97-964E-46B77DA5BD45}" dt="2024-11-25T19:33:47.251" v="1999" actId="20577"/>
        <pc:sldMkLst>
          <pc:docMk/>
          <pc:sldMk cId="3989880221" sldId="2147308102"/>
        </pc:sldMkLst>
        <pc:spChg chg="mod">
          <ac:chgData name="Mishkinis, Andrei (DXC Luxoft)" userId="ac9a7e02-3574-45a5-9efb-d9e46e1a1e14" providerId="ADAL" clId="{280DCC02-D62B-4F97-964E-46B77DA5BD45}" dt="2024-11-25T18:53:13.758" v="1845" actId="20577"/>
          <ac:spMkLst>
            <pc:docMk/>
            <pc:sldMk cId="3989880221" sldId="2147308102"/>
            <ac:spMk id="2" creationId="{CFB0127B-9CBF-952E-F753-D5D4C8351E65}"/>
          </ac:spMkLst>
        </pc:spChg>
        <pc:spChg chg="mod">
          <ac:chgData name="Mishkinis, Andrei (DXC Luxoft)" userId="ac9a7e02-3574-45a5-9efb-d9e46e1a1e14" providerId="ADAL" clId="{280DCC02-D62B-4F97-964E-46B77DA5BD45}" dt="2024-11-25T19:16:02.609" v="1939" actId="948"/>
          <ac:spMkLst>
            <pc:docMk/>
            <pc:sldMk cId="3989880221" sldId="2147308102"/>
            <ac:spMk id="3" creationId="{FCF47BA6-762D-AAC5-D1F3-365BEF466786}"/>
          </ac:spMkLst>
        </pc:spChg>
        <pc:spChg chg="add mod">
          <ac:chgData name="Mishkinis, Andrei (DXC Luxoft)" userId="ac9a7e02-3574-45a5-9efb-d9e46e1a1e14" providerId="ADAL" clId="{280DCC02-D62B-4F97-964E-46B77DA5BD45}" dt="2024-11-25T19:33:47.251" v="1999" actId="20577"/>
          <ac:spMkLst>
            <pc:docMk/>
            <pc:sldMk cId="3989880221" sldId="2147308102"/>
            <ac:spMk id="4" creationId="{35BFC2B9-5525-6636-39CD-677236608033}"/>
          </ac:spMkLst>
        </pc:spChg>
        <pc:spChg chg="add del">
          <ac:chgData name="Mishkinis, Andrei (DXC Luxoft)" userId="ac9a7e02-3574-45a5-9efb-d9e46e1a1e14" providerId="ADAL" clId="{280DCC02-D62B-4F97-964E-46B77DA5BD45}" dt="2024-11-25T19:05:08.312" v="1895" actId="478"/>
          <ac:spMkLst>
            <pc:docMk/>
            <pc:sldMk cId="3989880221" sldId="2147308102"/>
            <ac:spMk id="5" creationId="{FC4D7789-E36B-7004-2D5B-A51AE88831D8}"/>
          </ac:spMkLst>
        </pc:spChg>
        <pc:spChg chg="add mod">
          <ac:chgData name="Mishkinis, Andrei (DXC Luxoft)" userId="ac9a7e02-3574-45a5-9efb-d9e46e1a1e14" providerId="ADAL" clId="{280DCC02-D62B-4F97-964E-46B77DA5BD45}" dt="2024-11-25T19:16:09.242" v="1940" actId="1076"/>
          <ac:spMkLst>
            <pc:docMk/>
            <pc:sldMk cId="3989880221" sldId="2147308102"/>
            <ac:spMk id="6" creationId="{CCC27B0D-593A-7847-B0B5-FEA1A11C9701}"/>
          </ac:spMkLst>
        </pc:spChg>
      </pc:sldChg>
      <pc:sldChg chg="addSp delSp modSp new mod">
        <pc:chgData name="Mishkinis, Andrei (DXC Luxoft)" userId="ac9a7e02-3574-45a5-9efb-d9e46e1a1e14" providerId="ADAL" clId="{280DCC02-D62B-4F97-964E-46B77DA5BD45}" dt="2024-11-25T20:01:03.367" v="2212"/>
        <pc:sldMkLst>
          <pc:docMk/>
          <pc:sldMk cId="2288552546" sldId="2147308103"/>
        </pc:sldMkLst>
        <pc:spChg chg="mod">
          <ac:chgData name="Mishkinis, Andrei (DXC Luxoft)" userId="ac9a7e02-3574-45a5-9efb-d9e46e1a1e14" providerId="ADAL" clId="{280DCC02-D62B-4F97-964E-46B77DA5BD45}" dt="2024-11-25T19:49:46.376" v="2124" actId="20577"/>
          <ac:spMkLst>
            <pc:docMk/>
            <pc:sldMk cId="2288552546" sldId="2147308103"/>
            <ac:spMk id="2" creationId="{2C451D03-A071-4702-765C-23F7A29869F6}"/>
          </ac:spMkLst>
        </pc:spChg>
        <pc:spChg chg="del">
          <ac:chgData name="Mishkinis, Andrei (DXC Luxoft)" userId="ac9a7e02-3574-45a5-9efb-d9e46e1a1e14" providerId="ADAL" clId="{280DCC02-D62B-4F97-964E-46B77DA5BD45}" dt="2024-11-25T19:37:37.815" v="2001" actId="3680"/>
          <ac:spMkLst>
            <pc:docMk/>
            <pc:sldMk cId="2288552546" sldId="2147308103"/>
            <ac:spMk id="3" creationId="{43A52DFF-D76D-C4BD-5C3C-08DC9B803BDE}"/>
          </ac:spMkLst>
        </pc:spChg>
        <pc:spChg chg="add mod">
          <ac:chgData name="Mishkinis, Andrei (DXC Luxoft)" userId="ac9a7e02-3574-45a5-9efb-d9e46e1a1e14" providerId="ADAL" clId="{280DCC02-D62B-4F97-964E-46B77DA5BD45}" dt="2024-11-25T19:40:37.579" v="2060"/>
          <ac:spMkLst>
            <pc:docMk/>
            <pc:sldMk cId="2288552546" sldId="2147308103"/>
            <ac:spMk id="6" creationId="{4202043A-9318-4DDB-DAB6-AF6780AD7449}"/>
          </ac:spMkLst>
        </pc:spChg>
        <pc:spChg chg="add mod">
          <ac:chgData name="Mishkinis, Andrei (DXC Luxoft)" userId="ac9a7e02-3574-45a5-9efb-d9e46e1a1e14" providerId="ADAL" clId="{280DCC02-D62B-4F97-964E-46B77DA5BD45}" dt="2024-11-25T19:40:37.579" v="2060"/>
          <ac:spMkLst>
            <pc:docMk/>
            <pc:sldMk cId="2288552546" sldId="2147308103"/>
            <ac:spMk id="7" creationId="{D486F896-C3C7-78AB-4C79-F441058897AC}"/>
          </ac:spMkLst>
        </pc:spChg>
        <pc:spChg chg="add mod">
          <ac:chgData name="Mishkinis, Andrei (DXC Luxoft)" userId="ac9a7e02-3574-45a5-9efb-d9e46e1a1e14" providerId="ADAL" clId="{280DCC02-D62B-4F97-964E-46B77DA5BD45}" dt="2024-11-25T19:40:37.579" v="2060"/>
          <ac:spMkLst>
            <pc:docMk/>
            <pc:sldMk cId="2288552546" sldId="2147308103"/>
            <ac:spMk id="8" creationId="{850A3051-2FB7-0BDF-5A76-7094DE6B85CF}"/>
          </ac:spMkLst>
        </pc:spChg>
        <pc:spChg chg="add del mod">
          <ac:chgData name="Mishkinis, Andrei (DXC Luxoft)" userId="ac9a7e02-3574-45a5-9efb-d9e46e1a1e14" providerId="ADAL" clId="{280DCC02-D62B-4F97-964E-46B77DA5BD45}" dt="2024-11-25T19:52:54.135" v="2159" actId="478"/>
          <ac:spMkLst>
            <pc:docMk/>
            <pc:sldMk cId="2288552546" sldId="2147308103"/>
            <ac:spMk id="13" creationId="{9D2544A1-4BA9-4BA5-6D71-8C8F58558DBA}"/>
          </ac:spMkLst>
        </pc:spChg>
        <pc:spChg chg="add del mod">
          <ac:chgData name="Mishkinis, Andrei (DXC Luxoft)" userId="ac9a7e02-3574-45a5-9efb-d9e46e1a1e14" providerId="ADAL" clId="{280DCC02-D62B-4F97-964E-46B77DA5BD45}" dt="2024-11-25T19:53:32.976" v="2167" actId="478"/>
          <ac:spMkLst>
            <pc:docMk/>
            <pc:sldMk cId="2288552546" sldId="2147308103"/>
            <ac:spMk id="14" creationId="{23B6F77F-9693-EEB2-1096-CF7B043BE479}"/>
          </ac:spMkLst>
        </pc:spChg>
        <pc:spChg chg="add del mod">
          <ac:chgData name="Mishkinis, Andrei (DXC Luxoft)" userId="ac9a7e02-3574-45a5-9efb-d9e46e1a1e14" providerId="ADAL" clId="{280DCC02-D62B-4F97-964E-46B77DA5BD45}" dt="2024-11-25T19:59:46.376" v="2178" actId="478"/>
          <ac:spMkLst>
            <pc:docMk/>
            <pc:sldMk cId="2288552546" sldId="2147308103"/>
            <ac:spMk id="15" creationId="{8E2C8FC7-57CD-B654-EB23-28FF098A6552}"/>
          </ac:spMkLst>
        </pc:spChg>
        <pc:spChg chg="add mod">
          <ac:chgData name="Mishkinis, Andrei (DXC Luxoft)" userId="ac9a7e02-3574-45a5-9efb-d9e46e1a1e14" providerId="ADAL" clId="{280DCC02-D62B-4F97-964E-46B77DA5BD45}" dt="2024-11-25T20:01:03.367" v="2212"/>
          <ac:spMkLst>
            <pc:docMk/>
            <pc:sldMk cId="2288552546" sldId="2147308103"/>
            <ac:spMk id="16" creationId="{6FDFF260-E192-6324-3B61-746FF9AA5450}"/>
          </ac:spMkLst>
        </pc:spChg>
        <pc:graphicFrameChg chg="add mod ord modGraphic">
          <ac:chgData name="Mishkinis, Andrei (DXC Luxoft)" userId="ac9a7e02-3574-45a5-9efb-d9e46e1a1e14" providerId="ADAL" clId="{280DCC02-D62B-4F97-964E-46B77DA5BD45}" dt="2024-11-25T19:48:15.721" v="2119" actId="207"/>
          <ac:graphicFrameMkLst>
            <pc:docMk/>
            <pc:sldMk cId="2288552546" sldId="2147308103"/>
            <ac:graphicFrameMk id="4" creationId="{1555CFF6-AE1E-FBBD-3D81-125CB2A36D2A}"/>
          </ac:graphicFrameMkLst>
        </pc:graphicFrameChg>
        <pc:picChg chg="add mod">
          <ac:chgData name="Mishkinis, Andrei (DXC Luxoft)" userId="ac9a7e02-3574-45a5-9efb-d9e46e1a1e14" providerId="ADAL" clId="{280DCC02-D62B-4F97-964E-46B77DA5BD45}" dt="2024-11-25T19:40:37.579" v="2060"/>
          <ac:picMkLst>
            <pc:docMk/>
            <pc:sldMk cId="2288552546" sldId="2147308103"/>
            <ac:picMk id="5" creationId="{8EB76CFF-428C-F71B-E4B9-8697618C558A}"/>
          </ac:picMkLst>
        </pc:picChg>
        <pc:picChg chg="add mod">
          <ac:chgData name="Mishkinis, Andrei (DXC Luxoft)" userId="ac9a7e02-3574-45a5-9efb-d9e46e1a1e14" providerId="ADAL" clId="{280DCC02-D62B-4F97-964E-46B77DA5BD45}" dt="2024-11-25T19:40:37.579" v="2060"/>
          <ac:picMkLst>
            <pc:docMk/>
            <pc:sldMk cId="2288552546" sldId="2147308103"/>
            <ac:picMk id="9" creationId="{87D0EA57-7BC3-FE18-1834-24EBD0A9A4CC}"/>
          </ac:picMkLst>
        </pc:picChg>
        <pc:cxnChg chg="add mod">
          <ac:chgData name="Mishkinis, Andrei (DXC Luxoft)" userId="ac9a7e02-3574-45a5-9efb-d9e46e1a1e14" providerId="ADAL" clId="{280DCC02-D62B-4F97-964E-46B77DA5BD45}" dt="2024-11-25T19:47:10.050" v="2107" actId="1076"/>
          <ac:cxnSpMkLst>
            <pc:docMk/>
            <pc:sldMk cId="2288552546" sldId="2147308103"/>
            <ac:cxnSpMk id="11" creationId="{003E1944-442B-77B0-56A9-370AB14AB230}"/>
          </ac:cxnSpMkLst>
        </pc:cxnChg>
      </pc:sldChg>
      <pc:sldChg chg="modSp new mod">
        <pc:chgData name="Mishkinis, Andrei (DXC Luxoft)" userId="ac9a7e02-3574-45a5-9efb-d9e46e1a1e14" providerId="ADAL" clId="{280DCC02-D62B-4F97-964E-46B77DA5BD45}" dt="2024-11-26T01:06:44.165" v="3684" actId="20577"/>
        <pc:sldMkLst>
          <pc:docMk/>
          <pc:sldMk cId="2438523730" sldId="2147308104"/>
        </pc:sldMkLst>
        <pc:spChg chg="mod">
          <ac:chgData name="Mishkinis, Andrei (DXC Luxoft)" userId="ac9a7e02-3574-45a5-9efb-d9e46e1a1e14" providerId="ADAL" clId="{280DCC02-D62B-4F97-964E-46B77DA5BD45}" dt="2024-11-25T20:32:12.372" v="2356"/>
          <ac:spMkLst>
            <pc:docMk/>
            <pc:sldMk cId="2438523730" sldId="2147308104"/>
            <ac:spMk id="2" creationId="{B8E79B91-D5C0-B66A-EB51-CE5DDDBBF25D}"/>
          </ac:spMkLst>
        </pc:spChg>
        <pc:spChg chg="mod">
          <ac:chgData name="Mishkinis, Andrei (DXC Luxoft)" userId="ac9a7e02-3574-45a5-9efb-d9e46e1a1e14" providerId="ADAL" clId="{280DCC02-D62B-4F97-964E-46B77DA5BD45}" dt="2024-11-26T01:06:44.165" v="3684" actId="20577"/>
          <ac:spMkLst>
            <pc:docMk/>
            <pc:sldMk cId="2438523730" sldId="2147308104"/>
            <ac:spMk id="3" creationId="{7C0C4123-D6B1-8652-91F0-E2AB904923E0}"/>
          </ac:spMkLst>
        </pc:spChg>
      </pc:sldChg>
      <pc:sldChg chg="addSp delSp modSp new mod">
        <pc:chgData name="Mishkinis, Andrei (DXC Luxoft)" userId="ac9a7e02-3574-45a5-9efb-d9e46e1a1e14" providerId="ADAL" clId="{280DCC02-D62B-4F97-964E-46B77DA5BD45}" dt="2024-11-28T13:14:03.489" v="4461" actId="20577"/>
        <pc:sldMkLst>
          <pc:docMk/>
          <pc:sldMk cId="2136199703" sldId="2147308105"/>
        </pc:sldMkLst>
        <pc:spChg chg="mod">
          <ac:chgData name="Mishkinis, Andrei (DXC Luxoft)" userId="ac9a7e02-3574-45a5-9efb-d9e46e1a1e14" providerId="ADAL" clId="{280DCC02-D62B-4F97-964E-46B77DA5BD45}" dt="2024-11-25T21:26:46.825" v="2662" actId="20577"/>
          <ac:spMkLst>
            <pc:docMk/>
            <pc:sldMk cId="2136199703" sldId="2147308105"/>
            <ac:spMk id="2" creationId="{7C478C6C-B5BC-01D0-D545-29A8BC557182}"/>
          </ac:spMkLst>
        </pc:spChg>
        <pc:spChg chg="mod">
          <ac:chgData name="Mishkinis, Andrei (DXC Luxoft)" userId="ac9a7e02-3574-45a5-9efb-d9e46e1a1e14" providerId="ADAL" clId="{280DCC02-D62B-4F97-964E-46B77DA5BD45}" dt="2024-11-25T21:30:31.823" v="2671" actId="14100"/>
          <ac:spMkLst>
            <pc:docMk/>
            <pc:sldMk cId="2136199703" sldId="2147308105"/>
            <ac:spMk id="3" creationId="{73503D74-4C2E-0065-02D2-6A9BB3A5B057}"/>
          </ac:spMkLst>
        </pc:spChg>
        <pc:spChg chg="add del mod">
          <ac:chgData name="Mishkinis, Andrei (DXC Luxoft)" userId="ac9a7e02-3574-45a5-9efb-d9e46e1a1e14" providerId="ADAL" clId="{280DCC02-D62B-4F97-964E-46B77DA5BD45}" dt="2024-11-25T21:31:06.128" v="2676"/>
          <ac:spMkLst>
            <pc:docMk/>
            <pc:sldMk cId="2136199703" sldId="2147308105"/>
            <ac:spMk id="4" creationId="{0D1A71F3-F8E9-BE3B-2EA2-73ABC51B1D77}"/>
          </ac:spMkLst>
        </pc:spChg>
        <pc:spChg chg="add mod">
          <ac:chgData name="Mishkinis, Andrei (DXC Luxoft)" userId="ac9a7e02-3574-45a5-9efb-d9e46e1a1e14" providerId="ADAL" clId="{280DCC02-D62B-4F97-964E-46B77DA5BD45}" dt="2024-11-28T13:14:03.489" v="4461" actId="20577"/>
          <ac:spMkLst>
            <pc:docMk/>
            <pc:sldMk cId="2136199703" sldId="2147308105"/>
            <ac:spMk id="5" creationId="{107934C7-6F2C-35CF-9638-781BA0FC786E}"/>
          </ac:spMkLst>
        </pc:spChg>
        <pc:spChg chg="add mod">
          <ac:chgData name="Mishkinis, Andrei (DXC Luxoft)" userId="ac9a7e02-3574-45a5-9efb-d9e46e1a1e14" providerId="ADAL" clId="{280DCC02-D62B-4F97-964E-46B77DA5BD45}" dt="2024-11-25T21:41:41.095" v="2728" actId="1076"/>
          <ac:spMkLst>
            <pc:docMk/>
            <pc:sldMk cId="2136199703" sldId="2147308105"/>
            <ac:spMk id="6" creationId="{8C5FB7F9-6A0F-BBD7-BCDB-AC9EE102C1B5}"/>
          </ac:spMkLst>
        </pc:spChg>
        <pc:spChg chg="add mod">
          <ac:chgData name="Mishkinis, Andrei (DXC Luxoft)" userId="ac9a7e02-3574-45a5-9efb-d9e46e1a1e14" providerId="ADAL" clId="{280DCC02-D62B-4F97-964E-46B77DA5BD45}" dt="2024-11-25T21:41:54.648" v="2730" actId="1076"/>
          <ac:spMkLst>
            <pc:docMk/>
            <pc:sldMk cId="2136199703" sldId="2147308105"/>
            <ac:spMk id="7" creationId="{9B4D03E1-0609-2C83-EF53-3A8AF1C71AC0}"/>
          </ac:spMkLst>
        </pc:spChg>
        <pc:spChg chg="add mod">
          <ac:chgData name="Mishkinis, Andrei (DXC Luxoft)" userId="ac9a7e02-3574-45a5-9efb-d9e46e1a1e14" providerId="ADAL" clId="{280DCC02-D62B-4F97-964E-46B77DA5BD45}" dt="2024-11-25T21:42:07.058" v="2733" actId="14100"/>
          <ac:spMkLst>
            <pc:docMk/>
            <pc:sldMk cId="2136199703" sldId="2147308105"/>
            <ac:spMk id="8" creationId="{2E3A2155-CFC3-CB2D-1170-2C44A363095F}"/>
          </ac:spMkLst>
        </pc:spChg>
      </pc:sldChg>
      <pc:sldChg chg="addSp delSp modSp new mod">
        <pc:chgData name="Mishkinis, Andrei (DXC Luxoft)" userId="ac9a7e02-3574-45a5-9efb-d9e46e1a1e14" providerId="ADAL" clId="{280DCC02-D62B-4F97-964E-46B77DA5BD45}" dt="2024-11-25T22:29:27.157" v="3098" actId="478"/>
        <pc:sldMkLst>
          <pc:docMk/>
          <pc:sldMk cId="1745728542" sldId="2147308106"/>
        </pc:sldMkLst>
        <pc:spChg chg="mod">
          <ac:chgData name="Mishkinis, Andrei (DXC Luxoft)" userId="ac9a7e02-3574-45a5-9efb-d9e46e1a1e14" providerId="ADAL" clId="{280DCC02-D62B-4F97-964E-46B77DA5BD45}" dt="2024-11-25T21:46:22.289" v="2758" actId="20577"/>
          <ac:spMkLst>
            <pc:docMk/>
            <pc:sldMk cId="1745728542" sldId="2147308106"/>
            <ac:spMk id="2" creationId="{0C180948-1498-2837-ADDF-01EF6C40F90E}"/>
          </ac:spMkLst>
        </pc:spChg>
        <pc:spChg chg="mod">
          <ac:chgData name="Mishkinis, Andrei (DXC Luxoft)" userId="ac9a7e02-3574-45a5-9efb-d9e46e1a1e14" providerId="ADAL" clId="{280DCC02-D62B-4F97-964E-46B77DA5BD45}" dt="2024-11-25T22:22:34.373" v="3057" actId="20577"/>
          <ac:spMkLst>
            <pc:docMk/>
            <pc:sldMk cId="1745728542" sldId="2147308106"/>
            <ac:spMk id="3" creationId="{1F102620-DBAB-AB21-6FE9-94D57DCD0D15}"/>
          </ac:spMkLst>
        </pc:spChg>
        <pc:spChg chg="add del mod">
          <ac:chgData name="Mishkinis, Andrei (DXC Luxoft)" userId="ac9a7e02-3574-45a5-9efb-d9e46e1a1e14" providerId="ADAL" clId="{280DCC02-D62B-4F97-964E-46B77DA5BD45}" dt="2024-11-25T22:29:27.157" v="3098" actId="478"/>
          <ac:spMkLst>
            <pc:docMk/>
            <pc:sldMk cId="1745728542" sldId="2147308106"/>
            <ac:spMk id="4" creationId="{DD1F98B5-F2B6-1665-1CCF-F18C017C0508}"/>
          </ac:spMkLst>
        </pc:spChg>
        <pc:cxnChg chg="add del mod">
          <ac:chgData name="Mishkinis, Andrei (DXC Luxoft)" userId="ac9a7e02-3574-45a5-9efb-d9e46e1a1e14" providerId="ADAL" clId="{280DCC02-D62B-4F97-964E-46B77DA5BD45}" dt="2024-11-25T22:04:21.875" v="2838" actId="478"/>
          <ac:cxnSpMkLst>
            <pc:docMk/>
            <pc:sldMk cId="1745728542" sldId="2147308106"/>
            <ac:cxnSpMk id="6" creationId="{738E11BD-7920-2459-E87B-954672CECDC3}"/>
          </ac:cxnSpMkLst>
        </pc:cxnChg>
      </pc:sldChg>
      <pc:sldChg chg="add">
        <pc:chgData name="Mishkinis, Andrei (DXC Luxoft)" userId="ac9a7e02-3574-45a5-9efb-d9e46e1a1e14" providerId="ADAL" clId="{280DCC02-D62B-4F97-964E-46B77DA5BD45}" dt="2024-11-25T22:29:24.606" v="3097" actId="2890"/>
        <pc:sldMkLst>
          <pc:docMk/>
          <pc:sldMk cId="2557237338" sldId="2147308107"/>
        </pc:sldMkLst>
      </pc:sldChg>
      <pc:sldChg chg="addSp delSp modSp new mod">
        <pc:chgData name="Mishkinis, Andrei (DXC Luxoft)" userId="ac9a7e02-3574-45a5-9efb-d9e46e1a1e14" providerId="ADAL" clId="{280DCC02-D62B-4F97-964E-46B77DA5BD45}" dt="2024-11-25T22:59:20.226" v="3327" actId="20577"/>
        <pc:sldMkLst>
          <pc:docMk/>
          <pc:sldMk cId="1718088369" sldId="2147308108"/>
        </pc:sldMkLst>
        <pc:spChg chg="mod">
          <ac:chgData name="Mishkinis, Andrei (DXC Luxoft)" userId="ac9a7e02-3574-45a5-9efb-d9e46e1a1e14" providerId="ADAL" clId="{280DCC02-D62B-4F97-964E-46B77DA5BD45}" dt="2024-11-25T22:30:28.462" v="3100"/>
          <ac:spMkLst>
            <pc:docMk/>
            <pc:sldMk cId="1718088369" sldId="2147308108"/>
            <ac:spMk id="2" creationId="{DA1156BF-BAFE-4382-24C9-507360D2E741}"/>
          </ac:spMkLst>
        </pc:spChg>
        <pc:spChg chg="mod">
          <ac:chgData name="Mishkinis, Andrei (DXC Luxoft)" userId="ac9a7e02-3574-45a5-9efb-d9e46e1a1e14" providerId="ADAL" clId="{280DCC02-D62B-4F97-964E-46B77DA5BD45}" dt="2024-11-25T22:31:51.231" v="3113" actId="14100"/>
          <ac:spMkLst>
            <pc:docMk/>
            <pc:sldMk cId="1718088369" sldId="2147308108"/>
            <ac:spMk id="3" creationId="{15560210-7668-E3DA-30FA-58C4428701F4}"/>
          </ac:spMkLst>
        </pc:spChg>
        <pc:spChg chg="add del mod">
          <ac:chgData name="Mishkinis, Andrei (DXC Luxoft)" userId="ac9a7e02-3574-45a5-9efb-d9e46e1a1e14" providerId="ADAL" clId="{280DCC02-D62B-4F97-964E-46B77DA5BD45}" dt="2024-11-25T22:40:18.257" v="3163" actId="478"/>
          <ac:spMkLst>
            <pc:docMk/>
            <pc:sldMk cId="1718088369" sldId="2147308108"/>
            <ac:spMk id="4" creationId="{1F2C6730-E62A-5F47-2AFF-F9F9552C9909}"/>
          </ac:spMkLst>
        </pc:spChg>
        <pc:spChg chg="add del mod">
          <ac:chgData name="Mishkinis, Andrei (DXC Luxoft)" userId="ac9a7e02-3574-45a5-9efb-d9e46e1a1e14" providerId="ADAL" clId="{280DCC02-D62B-4F97-964E-46B77DA5BD45}" dt="2024-11-25T22:39:50.972" v="3157" actId="478"/>
          <ac:spMkLst>
            <pc:docMk/>
            <pc:sldMk cId="1718088369" sldId="2147308108"/>
            <ac:spMk id="5" creationId="{53CB32E7-BF33-718B-6441-52D1EC1EC781}"/>
          </ac:spMkLst>
        </pc:spChg>
        <pc:spChg chg="add mod">
          <ac:chgData name="Mishkinis, Andrei (DXC Luxoft)" userId="ac9a7e02-3574-45a5-9efb-d9e46e1a1e14" providerId="ADAL" clId="{280DCC02-D62B-4F97-964E-46B77DA5BD45}" dt="2024-11-25T22:59:20.226" v="3327" actId="20577"/>
          <ac:spMkLst>
            <pc:docMk/>
            <pc:sldMk cId="1718088369" sldId="2147308108"/>
            <ac:spMk id="6" creationId="{C765F942-8C87-CD11-E22F-989AE06F8290}"/>
          </ac:spMkLst>
        </pc:spChg>
      </pc:sldChg>
      <pc:sldChg chg="modSp new mod">
        <pc:chgData name="Mishkinis, Andrei (DXC Luxoft)" userId="ac9a7e02-3574-45a5-9efb-d9e46e1a1e14" providerId="ADAL" clId="{280DCC02-D62B-4F97-964E-46B77DA5BD45}" dt="2024-11-25T22:49:51.527" v="3285" actId="6549"/>
        <pc:sldMkLst>
          <pc:docMk/>
          <pc:sldMk cId="3210661672" sldId="2147308109"/>
        </pc:sldMkLst>
        <pc:spChg chg="mod">
          <ac:chgData name="Mishkinis, Andrei (DXC Luxoft)" userId="ac9a7e02-3574-45a5-9efb-d9e46e1a1e14" providerId="ADAL" clId="{280DCC02-D62B-4F97-964E-46B77DA5BD45}" dt="2024-11-25T22:47:29.883" v="3269" actId="5793"/>
          <ac:spMkLst>
            <pc:docMk/>
            <pc:sldMk cId="3210661672" sldId="2147308109"/>
            <ac:spMk id="2" creationId="{82ADB54A-41AE-122D-E4C9-CD5BB2C6D596}"/>
          </ac:spMkLst>
        </pc:spChg>
        <pc:spChg chg="mod">
          <ac:chgData name="Mishkinis, Andrei (DXC Luxoft)" userId="ac9a7e02-3574-45a5-9efb-d9e46e1a1e14" providerId="ADAL" clId="{280DCC02-D62B-4F97-964E-46B77DA5BD45}" dt="2024-11-25T22:49:51.527" v="3285" actId="6549"/>
          <ac:spMkLst>
            <pc:docMk/>
            <pc:sldMk cId="3210661672" sldId="2147308109"/>
            <ac:spMk id="3" creationId="{C8831E46-B8DF-0BB0-3617-85B690368F96}"/>
          </ac:spMkLst>
        </pc:spChg>
      </pc:sldChg>
      <pc:sldChg chg="addSp modSp add mod">
        <pc:chgData name="Mishkinis, Andrei (DXC Luxoft)" userId="ac9a7e02-3574-45a5-9efb-d9e46e1a1e14" providerId="ADAL" clId="{280DCC02-D62B-4F97-964E-46B77DA5BD45}" dt="2024-11-28T16:44:26.787" v="4464" actId="20577"/>
        <pc:sldMkLst>
          <pc:docMk/>
          <pc:sldMk cId="2172265326" sldId="2147308110"/>
        </pc:sldMkLst>
        <pc:spChg chg="mod">
          <ac:chgData name="Mishkinis, Andrei (DXC Luxoft)" userId="ac9a7e02-3574-45a5-9efb-d9e46e1a1e14" providerId="ADAL" clId="{280DCC02-D62B-4F97-964E-46B77DA5BD45}" dt="2024-11-25T22:48:32.859" v="3281" actId="20577"/>
          <ac:spMkLst>
            <pc:docMk/>
            <pc:sldMk cId="2172265326" sldId="2147308110"/>
            <ac:spMk id="2" creationId="{F59006B8-A12B-2907-7659-93ED9E479013}"/>
          </ac:spMkLst>
        </pc:spChg>
        <pc:spChg chg="mod">
          <ac:chgData name="Mishkinis, Andrei (DXC Luxoft)" userId="ac9a7e02-3574-45a5-9efb-d9e46e1a1e14" providerId="ADAL" clId="{280DCC02-D62B-4F97-964E-46B77DA5BD45}" dt="2024-11-25T22:50:12.145" v="3287" actId="14100"/>
          <ac:spMkLst>
            <pc:docMk/>
            <pc:sldMk cId="2172265326" sldId="2147308110"/>
            <ac:spMk id="3" creationId="{F19564F3-E732-1133-B631-903610083B88}"/>
          </ac:spMkLst>
        </pc:spChg>
        <pc:spChg chg="add mod">
          <ac:chgData name="Mishkinis, Andrei (DXC Luxoft)" userId="ac9a7e02-3574-45a5-9efb-d9e46e1a1e14" providerId="ADAL" clId="{280DCC02-D62B-4F97-964E-46B77DA5BD45}" dt="2024-11-28T16:44:26.787" v="4464" actId="20577"/>
          <ac:spMkLst>
            <pc:docMk/>
            <pc:sldMk cId="2172265326" sldId="2147308110"/>
            <ac:spMk id="4" creationId="{5536773E-8F15-33D8-320F-D995B700B885}"/>
          </ac:spMkLst>
        </pc:spChg>
        <pc:spChg chg="add mod">
          <ac:chgData name="Mishkinis, Andrei (DXC Luxoft)" userId="ac9a7e02-3574-45a5-9efb-d9e46e1a1e14" providerId="ADAL" clId="{280DCC02-D62B-4F97-964E-46B77DA5BD45}" dt="2024-11-25T23:40:03.208" v="3439" actId="14100"/>
          <ac:spMkLst>
            <pc:docMk/>
            <pc:sldMk cId="2172265326" sldId="2147308110"/>
            <ac:spMk id="8" creationId="{EB050CD9-D4B8-8203-6585-6834483F6112}"/>
          </ac:spMkLst>
        </pc:spChg>
        <pc:cxnChg chg="add mod">
          <ac:chgData name="Mishkinis, Andrei (DXC Luxoft)" userId="ac9a7e02-3574-45a5-9efb-d9e46e1a1e14" providerId="ADAL" clId="{280DCC02-D62B-4F97-964E-46B77DA5BD45}" dt="2024-11-25T23:00:18.906" v="3331" actId="14100"/>
          <ac:cxnSpMkLst>
            <pc:docMk/>
            <pc:sldMk cId="2172265326" sldId="2147308110"/>
            <ac:cxnSpMk id="6" creationId="{C58669A5-2BE3-A1D5-04FE-8C107342B282}"/>
          </ac:cxnSpMkLst>
        </pc:cxnChg>
      </pc:sldChg>
      <pc:sldChg chg="new del">
        <pc:chgData name="Mishkinis, Andrei (DXC Luxoft)" userId="ac9a7e02-3574-45a5-9efb-d9e46e1a1e14" providerId="ADAL" clId="{280DCC02-D62B-4F97-964E-46B77DA5BD45}" dt="2024-11-25T23:02:23.052" v="3353" actId="47"/>
        <pc:sldMkLst>
          <pc:docMk/>
          <pc:sldMk cId="2206432194" sldId="2147308111"/>
        </pc:sldMkLst>
      </pc:sldChg>
      <pc:sldChg chg="modSp new mod">
        <pc:chgData name="Mishkinis, Andrei (DXC Luxoft)" userId="ac9a7e02-3574-45a5-9efb-d9e46e1a1e14" providerId="ADAL" clId="{280DCC02-D62B-4F97-964E-46B77DA5BD45}" dt="2024-11-25T23:05:08.017" v="3376" actId="6549"/>
        <pc:sldMkLst>
          <pc:docMk/>
          <pc:sldMk cId="2516087742" sldId="2147308111"/>
        </pc:sldMkLst>
        <pc:spChg chg="mod">
          <ac:chgData name="Mishkinis, Andrei (DXC Luxoft)" userId="ac9a7e02-3574-45a5-9efb-d9e46e1a1e14" providerId="ADAL" clId="{280DCC02-D62B-4F97-964E-46B77DA5BD45}" dt="2024-11-25T23:02:52.808" v="3359" actId="6549"/>
          <ac:spMkLst>
            <pc:docMk/>
            <pc:sldMk cId="2516087742" sldId="2147308111"/>
            <ac:spMk id="2" creationId="{4418B2ED-6AF0-F977-A096-75DDE6E82A9E}"/>
          </ac:spMkLst>
        </pc:spChg>
        <pc:spChg chg="mod">
          <ac:chgData name="Mishkinis, Andrei (DXC Luxoft)" userId="ac9a7e02-3574-45a5-9efb-d9e46e1a1e14" providerId="ADAL" clId="{280DCC02-D62B-4F97-964E-46B77DA5BD45}" dt="2024-11-25T23:05:08.017" v="3376" actId="6549"/>
          <ac:spMkLst>
            <pc:docMk/>
            <pc:sldMk cId="2516087742" sldId="2147308111"/>
            <ac:spMk id="3" creationId="{C5627AEE-41AB-CD0C-E46C-313F8B4E557F}"/>
          </ac:spMkLst>
        </pc:spChg>
      </pc:sldChg>
      <pc:sldChg chg="addSp delSp modSp new mod">
        <pc:chgData name="Mishkinis, Andrei (DXC Luxoft)" userId="ac9a7e02-3574-45a5-9efb-d9e46e1a1e14" providerId="ADAL" clId="{280DCC02-D62B-4F97-964E-46B77DA5BD45}" dt="2024-11-26T14:50:46.236" v="4207" actId="2711"/>
        <pc:sldMkLst>
          <pc:docMk/>
          <pc:sldMk cId="242429879" sldId="2147308112"/>
        </pc:sldMkLst>
        <pc:spChg chg="mod">
          <ac:chgData name="Mishkinis, Andrei (DXC Luxoft)" userId="ac9a7e02-3574-45a5-9efb-d9e46e1a1e14" providerId="ADAL" clId="{280DCC02-D62B-4F97-964E-46B77DA5BD45}" dt="2024-11-26T14:19:37.428" v="3695" actId="20577"/>
          <ac:spMkLst>
            <pc:docMk/>
            <pc:sldMk cId="242429879" sldId="2147308112"/>
            <ac:spMk id="2" creationId="{1E0BE847-BE2B-F929-BEF6-8619E74BE8A4}"/>
          </ac:spMkLst>
        </pc:spChg>
        <pc:spChg chg="del">
          <ac:chgData name="Mishkinis, Andrei (DXC Luxoft)" userId="ac9a7e02-3574-45a5-9efb-d9e46e1a1e14" providerId="ADAL" clId="{280DCC02-D62B-4F97-964E-46B77DA5BD45}" dt="2024-11-26T14:23:59.616" v="3696" actId="3680"/>
          <ac:spMkLst>
            <pc:docMk/>
            <pc:sldMk cId="242429879" sldId="2147308112"/>
            <ac:spMk id="3" creationId="{E5B938EC-5E46-F6CA-631E-5444CCC68CE6}"/>
          </ac:spMkLst>
        </pc:spChg>
        <pc:spChg chg="add del mod">
          <ac:chgData name="Mishkinis, Andrei (DXC Luxoft)" userId="ac9a7e02-3574-45a5-9efb-d9e46e1a1e14" providerId="ADAL" clId="{280DCC02-D62B-4F97-964E-46B77DA5BD45}" dt="2024-11-26T14:24:28.647" v="3699" actId="3680"/>
          <ac:spMkLst>
            <pc:docMk/>
            <pc:sldMk cId="242429879" sldId="2147308112"/>
            <ac:spMk id="6" creationId="{E91A07F0-9903-0803-8C05-02D14C59BE76}"/>
          </ac:spMkLst>
        </pc:spChg>
        <pc:spChg chg="add mod ord">
          <ac:chgData name="Mishkinis, Andrei (DXC Luxoft)" userId="ac9a7e02-3574-45a5-9efb-d9e46e1a1e14" providerId="ADAL" clId="{280DCC02-D62B-4F97-964E-46B77DA5BD45}" dt="2024-11-26T14:50:46.236" v="4207" actId="2711"/>
          <ac:spMkLst>
            <pc:docMk/>
            <pc:sldMk cId="242429879" sldId="2147308112"/>
            <ac:spMk id="10" creationId="{4A554483-A1EA-0A23-2FB9-6F814CF689A7}"/>
          </ac:spMkLst>
        </pc:spChg>
        <pc:spChg chg="add mod">
          <ac:chgData name="Mishkinis, Andrei (DXC Luxoft)" userId="ac9a7e02-3574-45a5-9efb-d9e46e1a1e14" providerId="ADAL" clId="{280DCC02-D62B-4F97-964E-46B77DA5BD45}" dt="2024-11-26T14:33:38.788" v="3931" actId="1076"/>
          <ac:spMkLst>
            <pc:docMk/>
            <pc:sldMk cId="242429879" sldId="2147308112"/>
            <ac:spMk id="11" creationId="{8469E7EC-C0CE-7B23-5049-DFF5195F1D60}"/>
          </ac:spMkLst>
        </pc:spChg>
        <pc:spChg chg="add mod">
          <ac:chgData name="Mishkinis, Andrei (DXC Luxoft)" userId="ac9a7e02-3574-45a5-9efb-d9e46e1a1e14" providerId="ADAL" clId="{280DCC02-D62B-4F97-964E-46B77DA5BD45}" dt="2024-11-26T14:33:55.657" v="3940" actId="20577"/>
          <ac:spMkLst>
            <pc:docMk/>
            <pc:sldMk cId="242429879" sldId="2147308112"/>
            <ac:spMk id="12" creationId="{BEF30319-499C-59F6-3068-525C75AFC245}"/>
          </ac:spMkLst>
        </pc:spChg>
        <pc:spChg chg="add mod">
          <ac:chgData name="Mishkinis, Andrei (DXC Luxoft)" userId="ac9a7e02-3574-45a5-9efb-d9e46e1a1e14" providerId="ADAL" clId="{280DCC02-D62B-4F97-964E-46B77DA5BD45}" dt="2024-11-26T14:36:54.881" v="4011" actId="1076"/>
          <ac:spMkLst>
            <pc:docMk/>
            <pc:sldMk cId="242429879" sldId="2147308112"/>
            <ac:spMk id="13" creationId="{A8EAE1DE-87BC-B2C9-DC9E-B5A196386BF3}"/>
          </ac:spMkLst>
        </pc:spChg>
        <pc:spChg chg="add mod">
          <ac:chgData name="Mishkinis, Andrei (DXC Luxoft)" userId="ac9a7e02-3574-45a5-9efb-d9e46e1a1e14" providerId="ADAL" clId="{280DCC02-D62B-4F97-964E-46B77DA5BD45}" dt="2024-11-26T14:37:11.373" v="4018" actId="1076"/>
          <ac:spMkLst>
            <pc:docMk/>
            <pc:sldMk cId="242429879" sldId="2147308112"/>
            <ac:spMk id="14" creationId="{202A57F4-9E3D-BE50-27B1-831527222B43}"/>
          </ac:spMkLst>
        </pc:spChg>
        <pc:spChg chg="add mod">
          <ac:chgData name="Mishkinis, Andrei (DXC Luxoft)" userId="ac9a7e02-3574-45a5-9efb-d9e46e1a1e14" providerId="ADAL" clId="{280DCC02-D62B-4F97-964E-46B77DA5BD45}" dt="2024-11-26T14:37:29.266" v="4026" actId="1076"/>
          <ac:spMkLst>
            <pc:docMk/>
            <pc:sldMk cId="242429879" sldId="2147308112"/>
            <ac:spMk id="15" creationId="{B0949B75-32DB-F37C-8267-3B92BFF1CC3D}"/>
          </ac:spMkLst>
        </pc:spChg>
        <pc:graphicFrameChg chg="add del mod ord modGraphic">
          <ac:chgData name="Mishkinis, Andrei (DXC Luxoft)" userId="ac9a7e02-3574-45a5-9efb-d9e46e1a1e14" providerId="ADAL" clId="{280DCC02-D62B-4F97-964E-46B77DA5BD45}" dt="2024-11-26T14:24:08.223" v="3698" actId="478"/>
          <ac:graphicFrameMkLst>
            <pc:docMk/>
            <pc:sldMk cId="242429879" sldId="2147308112"/>
            <ac:graphicFrameMk id="4" creationId="{0321CEF4-DA81-E852-0DB9-170B75F0620B}"/>
          </ac:graphicFrameMkLst>
        </pc:graphicFrameChg>
        <pc:graphicFrameChg chg="add mod ord modGraphic">
          <ac:chgData name="Mishkinis, Andrei (DXC Luxoft)" userId="ac9a7e02-3574-45a5-9efb-d9e46e1a1e14" providerId="ADAL" clId="{280DCC02-D62B-4F97-964E-46B77DA5BD45}" dt="2024-11-26T14:32:30.388" v="3913" actId="1076"/>
          <ac:graphicFrameMkLst>
            <pc:docMk/>
            <pc:sldMk cId="242429879" sldId="2147308112"/>
            <ac:graphicFrameMk id="7" creationId="{085B8C4B-50B1-D1CD-71EC-2F80912368A1}"/>
          </ac:graphicFrameMkLst>
        </pc:graphicFrameChg>
        <pc:graphicFrameChg chg="add mod modGraphic">
          <ac:chgData name="Mishkinis, Andrei (DXC Luxoft)" userId="ac9a7e02-3574-45a5-9efb-d9e46e1a1e14" providerId="ADAL" clId="{280DCC02-D62B-4F97-964E-46B77DA5BD45}" dt="2024-11-26T14:32:37.252" v="3914" actId="1076"/>
          <ac:graphicFrameMkLst>
            <pc:docMk/>
            <pc:sldMk cId="242429879" sldId="2147308112"/>
            <ac:graphicFrameMk id="8" creationId="{608E5BB8-518D-3476-7DA8-59B4B1297C2C}"/>
          </ac:graphicFrameMkLst>
        </pc:graphicFrameChg>
        <pc:graphicFrameChg chg="add mod modGraphic">
          <ac:chgData name="Mishkinis, Andrei (DXC Luxoft)" userId="ac9a7e02-3574-45a5-9efb-d9e46e1a1e14" providerId="ADAL" clId="{280DCC02-D62B-4F97-964E-46B77DA5BD45}" dt="2024-11-26T14:32:51.326" v="3915" actId="1076"/>
          <ac:graphicFrameMkLst>
            <pc:docMk/>
            <pc:sldMk cId="242429879" sldId="2147308112"/>
            <ac:graphicFrameMk id="9" creationId="{E7F02F51-D6E5-F524-307B-7CB767A011DC}"/>
          </ac:graphicFrameMkLst>
        </pc:graphicFrameChg>
      </pc:sldChg>
      <pc:sldChg chg="addSp delSp modSp new mod">
        <pc:chgData name="Mishkinis, Andrei (DXC Luxoft)" userId="ac9a7e02-3574-45a5-9efb-d9e46e1a1e14" providerId="ADAL" clId="{280DCC02-D62B-4F97-964E-46B77DA5BD45}" dt="2024-11-28T16:44:47.856" v="4468" actId="1076"/>
        <pc:sldMkLst>
          <pc:docMk/>
          <pc:sldMk cId="803483177" sldId="2147308113"/>
        </pc:sldMkLst>
        <pc:spChg chg="mod">
          <ac:chgData name="Mishkinis, Andrei (DXC Luxoft)" userId="ac9a7e02-3574-45a5-9efb-d9e46e1a1e14" providerId="ADAL" clId="{280DCC02-D62B-4F97-964E-46B77DA5BD45}" dt="2024-11-26T15:11:07.665" v="4215" actId="20577"/>
          <ac:spMkLst>
            <pc:docMk/>
            <pc:sldMk cId="803483177" sldId="2147308113"/>
            <ac:spMk id="2" creationId="{1126D830-1029-36B6-8076-D72E49D33E63}"/>
          </ac:spMkLst>
        </pc:spChg>
        <pc:spChg chg="del">
          <ac:chgData name="Mishkinis, Andrei (DXC Luxoft)" userId="ac9a7e02-3574-45a5-9efb-d9e46e1a1e14" providerId="ADAL" clId="{280DCC02-D62B-4F97-964E-46B77DA5BD45}" dt="2024-11-26T15:11:23.324" v="4216" actId="478"/>
          <ac:spMkLst>
            <pc:docMk/>
            <pc:sldMk cId="803483177" sldId="2147308113"/>
            <ac:spMk id="3" creationId="{D97EB4B9-DC75-366B-5631-114B85AE52E7}"/>
          </ac:spMkLst>
        </pc:spChg>
        <pc:spChg chg="add mod">
          <ac:chgData name="Mishkinis, Andrei (DXC Luxoft)" userId="ac9a7e02-3574-45a5-9efb-d9e46e1a1e14" providerId="ADAL" clId="{280DCC02-D62B-4F97-964E-46B77DA5BD45}" dt="2024-11-28T16:44:47.856" v="4468" actId="1076"/>
          <ac:spMkLst>
            <pc:docMk/>
            <pc:sldMk cId="803483177" sldId="2147308113"/>
            <ac:spMk id="3" creationId="{E482C886-B5BF-71F2-AD33-CCCDF6FFE542}"/>
          </ac:spMkLst>
        </pc:spChg>
        <pc:spChg chg="add mod">
          <ac:chgData name="Mishkinis, Andrei (DXC Luxoft)" userId="ac9a7e02-3574-45a5-9efb-d9e46e1a1e14" providerId="ADAL" clId="{280DCC02-D62B-4F97-964E-46B77DA5BD45}" dt="2024-11-26T15:27:27.730" v="4339" actId="20577"/>
          <ac:spMkLst>
            <pc:docMk/>
            <pc:sldMk cId="803483177" sldId="2147308113"/>
            <ac:spMk id="4" creationId="{CEA58C2D-CEA0-27DF-44FF-592A9DF2B236}"/>
          </ac:spMkLst>
        </pc:spChg>
        <pc:spChg chg="add mod">
          <ac:chgData name="Mishkinis, Andrei (DXC Luxoft)" userId="ac9a7e02-3574-45a5-9efb-d9e46e1a1e14" providerId="ADAL" clId="{280DCC02-D62B-4F97-964E-46B77DA5BD45}" dt="2024-11-26T15:21:18.114" v="4315" actId="1076"/>
          <ac:spMkLst>
            <pc:docMk/>
            <pc:sldMk cId="803483177" sldId="2147308113"/>
            <ac:spMk id="5" creationId="{E92787AC-AFB7-5CF5-0145-149DC9FCDBBB}"/>
          </ac:spMkLst>
        </pc:spChg>
        <pc:spChg chg="add mod">
          <ac:chgData name="Mishkinis, Andrei (DXC Luxoft)" userId="ac9a7e02-3574-45a5-9efb-d9e46e1a1e14" providerId="ADAL" clId="{280DCC02-D62B-4F97-964E-46B77DA5BD45}" dt="2024-11-26T15:21:22.551" v="4316" actId="1076"/>
          <ac:spMkLst>
            <pc:docMk/>
            <pc:sldMk cId="803483177" sldId="2147308113"/>
            <ac:spMk id="6" creationId="{24061F9F-6441-206C-99E8-1100FE32B4A3}"/>
          </ac:spMkLst>
        </pc:spChg>
        <pc:spChg chg="add mod">
          <ac:chgData name="Mishkinis, Andrei (DXC Luxoft)" userId="ac9a7e02-3574-45a5-9efb-d9e46e1a1e14" providerId="ADAL" clId="{280DCC02-D62B-4F97-964E-46B77DA5BD45}" dt="2024-11-26T15:21:25.191" v="4317" actId="1076"/>
          <ac:spMkLst>
            <pc:docMk/>
            <pc:sldMk cId="803483177" sldId="2147308113"/>
            <ac:spMk id="7" creationId="{7E4B14FB-F431-7306-522A-7A335E1CFC29}"/>
          </ac:spMkLst>
        </pc:spChg>
        <pc:spChg chg="add mod">
          <ac:chgData name="Mishkinis, Andrei (DXC Luxoft)" userId="ac9a7e02-3574-45a5-9efb-d9e46e1a1e14" providerId="ADAL" clId="{280DCC02-D62B-4F97-964E-46B77DA5BD45}" dt="2024-11-26T15:19:38.066" v="4295" actId="1076"/>
          <ac:spMkLst>
            <pc:docMk/>
            <pc:sldMk cId="803483177" sldId="2147308113"/>
            <ac:spMk id="8" creationId="{7A74FBDB-3BF8-0CD3-33ED-FE8096A7318F}"/>
          </ac:spMkLst>
        </pc:spChg>
        <pc:spChg chg="add mod">
          <ac:chgData name="Mishkinis, Andrei (DXC Luxoft)" userId="ac9a7e02-3574-45a5-9efb-d9e46e1a1e14" providerId="ADAL" clId="{280DCC02-D62B-4F97-964E-46B77DA5BD45}" dt="2024-11-26T15:21:38.843" v="4319" actId="1076"/>
          <ac:spMkLst>
            <pc:docMk/>
            <pc:sldMk cId="803483177" sldId="2147308113"/>
            <ac:spMk id="21" creationId="{52395F1C-17B2-5F4A-BED1-04445314C128}"/>
          </ac:spMkLst>
        </pc:spChg>
        <pc:spChg chg="add del mod">
          <ac:chgData name="Mishkinis, Andrei (DXC Luxoft)" userId="ac9a7e02-3574-45a5-9efb-d9e46e1a1e14" providerId="ADAL" clId="{280DCC02-D62B-4F97-964E-46B77DA5BD45}" dt="2024-11-26T15:21:29.928" v="4318" actId="478"/>
          <ac:spMkLst>
            <pc:docMk/>
            <pc:sldMk cId="803483177" sldId="2147308113"/>
            <ac:spMk id="31" creationId="{8045AA04-137C-0C4B-E916-9CB90C2A0410}"/>
          </ac:spMkLst>
        </pc:spChg>
        <pc:spChg chg="add del mod">
          <ac:chgData name="Mishkinis, Andrei (DXC Luxoft)" userId="ac9a7e02-3574-45a5-9efb-d9e46e1a1e14" providerId="ADAL" clId="{280DCC02-D62B-4F97-964E-46B77DA5BD45}" dt="2024-11-26T15:21:29.928" v="4318" actId="478"/>
          <ac:spMkLst>
            <pc:docMk/>
            <pc:sldMk cId="803483177" sldId="2147308113"/>
            <ac:spMk id="32" creationId="{C5F51020-E6EA-0F84-CF27-1C67A396A996}"/>
          </ac:spMkLst>
        </pc:spChg>
        <pc:spChg chg="add del mod">
          <ac:chgData name="Mishkinis, Andrei (DXC Luxoft)" userId="ac9a7e02-3574-45a5-9efb-d9e46e1a1e14" providerId="ADAL" clId="{280DCC02-D62B-4F97-964E-46B77DA5BD45}" dt="2024-11-26T15:21:29.928" v="4318" actId="478"/>
          <ac:spMkLst>
            <pc:docMk/>
            <pc:sldMk cId="803483177" sldId="2147308113"/>
            <ac:spMk id="39" creationId="{FF214EF0-0044-3CA0-AF22-E759FABF76D5}"/>
          </ac:spMkLst>
        </pc:spChg>
        <pc:spChg chg="add del mod">
          <ac:chgData name="Mishkinis, Andrei (DXC Luxoft)" userId="ac9a7e02-3574-45a5-9efb-d9e46e1a1e14" providerId="ADAL" clId="{280DCC02-D62B-4F97-964E-46B77DA5BD45}" dt="2024-11-26T15:21:29.928" v="4318" actId="478"/>
          <ac:spMkLst>
            <pc:docMk/>
            <pc:sldMk cId="803483177" sldId="2147308113"/>
            <ac:spMk id="40" creationId="{2A178A4F-9646-7015-88A9-4B3A3DC72932}"/>
          </ac:spMkLst>
        </pc:spChg>
        <pc:spChg chg="add mod">
          <ac:chgData name="Mishkinis, Andrei (DXC Luxoft)" userId="ac9a7e02-3574-45a5-9efb-d9e46e1a1e14" providerId="ADAL" clId="{280DCC02-D62B-4F97-964E-46B77DA5BD45}" dt="2024-11-26T15:23:32.516" v="4325" actId="20577"/>
          <ac:spMkLst>
            <pc:docMk/>
            <pc:sldMk cId="803483177" sldId="2147308113"/>
            <ac:spMk id="47" creationId="{E09AA4CB-4CBF-06AA-9607-874039030B1B}"/>
          </ac:spMkLst>
        </pc:spChg>
        <pc:spChg chg="add mod">
          <ac:chgData name="Mishkinis, Andrei (DXC Luxoft)" userId="ac9a7e02-3574-45a5-9efb-d9e46e1a1e14" providerId="ADAL" clId="{280DCC02-D62B-4F97-964E-46B77DA5BD45}" dt="2024-11-26T15:24:47.976" v="4329" actId="1076"/>
          <ac:spMkLst>
            <pc:docMk/>
            <pc:sldMk cId="803483177" sldId="2147308113"/>
            <ac:spMk id="48" creationId="{901DC5A3-7ED7-3A47-32AE-B1C099BE9305}"/>
          </ac:spMkLst>
        </pc:spChg>
        <pc:spChg chg="add mod">
          <ac:chgData name="Mishkinis, Andrei (DXC Luxoft)" userId="ac9a7e02-3574-45a5-9efb-d9e46e1a1e14" providerId="ADAL" clId="{280DCC02-D62B-4F97-964E-46B77DA5BD45}" dt="2024-11-26T15:34:23.111" v="4398" actId="1076"/>
          <ac:spMkLst>
            <pc:docMk/>
            <pc:sldMk cId="803483177" sldId="2147308113"/>
            <ac:spMk id="49" creationId="{CFA7C580-3E1F-8791-1EDA-950C4A07EBEA}"/>
          </ac:spMkLst>
        </pc:spChg>
        <pc:spChg chg="add mod">
          <ac:chgData name="Mishkinis, Andrei (DXC Luxoft)" userId="ac9a7e02-3574-45a5-9efb-d9e46e1a1e14" providerId="ADAL" clId="{280DCC02-D62B-4F97-964E-46B77DA5BD45}" dt="2024-11-26T15:31:57.194" v="4391" actId="1076"/>
          <ac:spMkLst>
            <pc:docMk/>
            <pc:sldMk cId="803483177" sldId="2147308113"/>
            <ac:spMk id="50" creationId="{E50EE10E-B78A-FB4C-413C-37331D42A252}"/>
          </ac:spMkLst>
        </pc:spChg>
        <pc:spChg chg="add mod">
          <ac:chgData name="Mishkinis, Andrei (DXC Luxoft)" userId="ac9a7e02-3574-45a5-9efb-d9e46e1a1e14" providerId="ADAL" clId="{280DCC02-D62B-4F97-964E-46B77DA5BD45}" dt="2024-11-26T15:30:36.679" v="4375" actId="20577"/>
          <ac:spMkLst>
            <pc:docMk/>
            <pc:sldMk cId="803483177" sldId="2147308113"/>
            <ac:spMk id="51" creationId="{2AB7B8CB-C3E6-545F-4C12-5DF9E32FF8D1}"/>
          </ac:spMkLst>
        </pc:spChg>
        <pc:spChg chg="add mod">
          <ac:chgData name="Mishkinis, Andrei (DXC Luxoft)" userId="ac9a7e02-3574-45a5-9efb-d9e46e1a1e14" providerId="ADAL" clId="{280DCC02-D62B-4F97-964E-46B77DA5BD45}" dt="2024-11-26T15:31:50.419" v="4390" actId="1076"/>
          <ac:spMkLst>
            <pc:docMk/>
            <pc:sldMk cId="803483177" sldId="2147308113"/>
            <ac:spMk id="52" creationId="{237F1E8F-D15E-4AFC-C9F7-85462FED63B8}"/>
          </ac:spMkLst>
        </pc:spChg>
        <pc:cxnChg chg="add mod">
          <ac:chgData name="Mishkinis, Andrei (DXC Luxoft)" userId="ac9a7e02-3574-45a5-9efb-d9e46e1a1e14" providerId="ADAL" clId="{280DCC02-D62B-4F97-964E-46B77DA5BD45}" dt="2024-11-26T15:25:03.883" v="4332" actId="692"/>
          <ac:cxnSpMkLst>
            <pc:docMk/>
            <pc:sldMk cId="803483177" sldId="2147308113"/>
            <ac:cxnSpMk id="10" creationId="{D7DDBD22-79AD-D27D-EFD5-296738A9D371}"/>
          </ac:cxnSpMkLst>
        </pc:cxnChg>
        <pc:cxnChg chg="add mod">
          <ac:chgData name="Mishkinis, Andrei (DXC Luxoft)" userId="ac9a7e02-3574-45a5-9efb-d9e46e1a1e14" providerId="ADAL" clId="{280DCC02-D62B-4F97-964E-46B77DA5BD45}" dt="2024-11-26T15:25:03.883" v="4332" actId="692"/>
          <ac:cxnSpMkLst>
            <pc:docMk/>
            <pc:sldMk cId="803483177" sldId="2147308113"/>
            <ac:cxnSpMk id="12" creationId="{817BC357-146E-930B-96FD-AF4CDD044185}"/>
          </ac:cxnSpMkLst>
        </pc:cxnChg>
        <pc:cxnChg chg="add mod">
          <ac:chgData name="Mishkinis, Andrei (DXC Luxoft)" userId="ac9a7e02-3574-45a5-9efb-d9e46e1a1e14" providerId="ADAL" clId="{280DCC02-D62B-4F97-964E-46B77DA5BD45}" dt="2024-11-26T15:25:03.883" v="4332" actId="692"/>
          <ac:cxnSpMkLst>
            <pc:docMk/>
            <pc:sldMk cId="803483177" sldId="2147308113"/>
            <ac:cxnSpMk id="18" creationId="{BD32C67A-0819-D9BF-8C18-202D982916B3}"/>
          </ac:cxnSpMkLst>
        </pc:cxnChg>
        <pc:cxnChg chg="add mod">
          <ac:chgData name="Mishkinis, Andrei (DXC Luxoft)" userId="ac9a7e02-3574-45a5-9efb-d9e46e1a1e14" providerId="ADAL" clId="{280DCC02-D62B-4F97-964E-46B77DA5BD45}" dt="2024-11-26T15:25:03.883" v="4332" actId="692"/>
          <ac:cxnSpMkLst>
            <pc:docMk/>
            <pc:sldMk cId="803483177" sldId="2147308113"/>
            <ac:cxnSpMk id="20" creationId="{2349FEA3-B075-0743-C40A-40456446565A}"/>
          </ac:cxnSpMkLst>
        </pc:cxnChg>
      </pc:sldChg>
      <pc:sldChg chg="modSp new del mod">
        <pc:chgData name="Mishkinis, Andrei (DXC Luxoft)" userId="ac9a7e02-3574-45a5-9efb-d9e46e1a1e14" providerId="ADAL" clId="{280DCC02-D62B-4F97-964E-46B77DA5BD45}" dt="2024-11-26T14:49:51.648" v="4206" actId="47"/>
        <pc:sldMkLst>
          <pc:docMk/>
          <pc:sldMk cId="1046005243" sldId="2147308113"/>
        </pc:sldMkLst>
        <pc:spChg chg="mod">
          <ac:chgData name="Mishkinis, Andrei (DXC Luxoft)" userId="ac9a7e02-3574-45a5-9efb-d9e46e1a1e14" providerId="ADAL" clId="{280DCC02-D62B-4F97-964E-46B77DA5BD45}" dt="2024-11-26T14:31:43.587" v="3890" actId="113"/>
          <ac:spMkLst>
            <pc:docMk/>
            <pc:sldMk cId="1046005243" sldId="2147308113"/>
            <ac:spMk id="3" creationId="{B9D06DFA-9D9A-AFBF-0A8F-B6D1691899BF}"/>
          </ac:spMkLst>
        </pc:spChg>
      </pc:sldChg>
      <pc:sldChg chg="add">
        <pc:chgData name="Mishkinis, Andrei (DXC Luxoft)" userId="ac9a7e02-3574-45a5-9efb-d9e46e1a1e14" providerId="ADAL" clId="{280DCC02-D62B-4F97-964E-46B77DA5BD45}" dt="2024-11-28T16:51:26.285" v="4469" actId="2890"/>
        <pc:sldMkLst>
          <pc:docMk/>
          <pc:sldMk cId="2936399707" sldId="21473081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slideMaster" Target="../slideMasters/slideMaster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2.sv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3.jpe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a 47">
            <a:extLst>
              <a:ext uri="{FF2B5EF4-FFF2-40B4-BE49-F238E27FC236}">
                <a16:creationId xmlns:a16="http://schemas.microsoft.com/office/drawing/2014/main" id="{426382BD-D0B5-4E34-AEDB-074440842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6" y="676869"/>
            <a:ext cx="1917064" cy="789981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762EE022-1F6B-450F-B24D-390EF321A15C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F803F650-FBCD-42E2-8B97-A662198F68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232004B2-78EE-4410-9C0B-C34CEEB570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B22AF4F2-A215-41CD-ACC7-74D9C27199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November 27, 2024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2" name="Grafika 41">
            <a:extLst>
              <a:ext uri="{FF2B5EF4-FFF2-40B4-BE49-F238E27FC236}">
                <a16:creationId xmlns:a16="http://schemas.microsoft.com/office/drawing/2014/main" id="{2D9B1AFA-4ECA-499E-9388-DDD8AEBAE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grpSp>
        <p:nvGrpSpPr>
          <p:cNvPr id="48" name="Group 3">
            <a:extLst>
              <a:ext uri="{FF2B5EF4-FFF2-40B4-BE49-F238E27FC236}">
                <a16:creationId xmlns:a16="http://schemas.microsoft.com/office/drawing/2014/main" id="{EA22FB0A-BC2B-416F-8FD4-6B741B22A2AD}"/>
              </a:ext>
            </a:extLst>
          </p:cNvPr>
          <p:cNvGrpSpPr/>
          <p:nvPr userDrawn="1"/>
        </p:nvGrpSpPr>
        <p:grpSpPr>
          <a:xfrm>
            <a:off x="3003229" y="7580771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4BFEBA9F-7C2F-468D-B9C5-A280221C1A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B77B945A-3C04-4CCD-91EC-F20A72D44A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2F8D9717-1CB2-4DF0-A720-B35C867808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27,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27, 2024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4FF0877-16C7-4070-A249-FEEFF5129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9128FF28-9275-4D7B-AD43-39A3166D026E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© 2023 Luxoft, A DXC Technology Company.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27,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27, 2024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45" name="Grafika 44">
            <a:extLst>
              <a:ext uri="{FF2B5EF4-FFF2-40B4-BE49-F238E27FC236}">
                <a16:creationId xmlns:a16="http://schemas.microsoft.com/office/drawing/2014/main" id="{66672ADE-1A7C-4849-9479-C260091363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6DBCA8F0-0A02-4BCC-A073-37F44B998011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© 2023 Luxoft, A DXC Technology Company.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27,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27, 2024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35B389AD-5B81-4AE7-9A3F-9B395C82B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EF389A70-6BE4-4539-B55B-7C4D7A98A6DE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© 2023 Luxoft, A DXC Technology Company.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27,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43" name="Grafika 42">
            <a:extLst>
              <a:ext uri="{FF2B5EF4-FFF2-40B4-BE49-F238E27FC236}">
                <a16:creationId xmlns:a16="http://schemas.microsoft.com/office/drawing/2014/main" id="{39619C86-5B4E-4E87-86DA-F11E3D189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grpSp>
        <p:nvGrpSpPr>
          <p:cNvPr id="45" name="Group 3">
            <a:extLst>
              <a:ext uri="{FF2B5EF4-FFF2-40B4-BE49-F238E27FC236}">
                <a16:creationId xmlns:a16="http://schemas.microsoft.com/office/drawing/2014/main" id="{80E1988E-AE3B-4E9D-9D2C-ED18133EE673}"/>
              </a:ext>
            </a:extLst>
          </p:cNvPr>
          <p:cNvGrpSpPr/>
          <p:nvPr userDrawn="1"/>
        </p:nvGrpSpPr>
        <p:grpSpPr>
          <a:xfrm>
            <a:off x="5180309" y="7580771"/>
            <a:ext cx="4266251" cy="275663"/>
            <a:chOff x="5180309" y="7580771"/>
            <a:chExt cx="4266251" cy="275663"/>
          </a:xfrm>
        </p:grpSpPr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54412F1F-94BB-4E65-B58E-DEE9297603A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>
                  <a:solidFill>
                    <a:schemeClr val="bg1"/>
                  </a:solidFill>
                </a:rPr>
                <a:t>Luxoft</a:t>
              </a:r>
              <a:r>
                <a:rPr lang="en-GB" sz="1100" dirty="0">
                  <a:solidFill>
                    <a:schemeClr val="bg1"/>
                  </a:solidFill>
                </a:rPr>
                <a:t>, A DXC Technology Company. All rights reserved. 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44C50265-2FD9-4AE0-9FBC-A78B2ECC354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>
                  <a:solidFill>
                    <a:schemeClr val="bg1"/>
                  </a:solidFill>
                </a:rPr>
                <a:t>©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EB8EBB26-8DC5-4035-A4B7-54EAE4BF129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>
                  <a:solidFill>
                    <a:schemeClr val="bg1"/>
                  </a:solidFill>
                </a:rPr>
                <a:t>2024</a:t>
              </a:fld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uxoft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1E5FE449-EA83-4C78-9697-D63423739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604" y="2856892"/>
            <a:ext cx="6105192" cy="2515817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">
            <a:extLst>
              <a:ext uri="{FF2B5EF4-FFF2-40B4-BE49-F238E27FC236}">
                <a16:creationId xmlns:a16="http://schemas.microsoft.com/office/drawing/2014/main" id="{A4740BAF-E55C-41B4-9D8F-20EFCB1D9DF5}"/>
              </a:ext>
            </a:extLst>
          </p:cNvPr>
          <p:cNvGrpSpPr/>
          <p:nvPr userDrawn="1"/>
        </p:nvGrpSpPr>
        <p:grpSpPr>
          <a:xfrm>
            <a:off x="10018061" y="7718602"/>
            <a:ext cx="4266251" cy="275663"/>
            <a:chOff x="5180309" y="7580771"/>
            <a:chExt cx="4266251" cy="275663"/>
          </a:xfrm>
        </p:grpSpPr>
        <p:sp>
          <p:nvSpPr>
            <p:cNvPr id="41" name="Footer Placeholder 4">
              <a:extLst>
                <a:ext uri="{FF2B5EF4-FFF2-40B4-BE49-F238E27FC236}">
                  <a16:creationId xmlns:a16="http://schemas.microsoft.com/office/drawing/2014/main" id="{CD5E5A76-CF93-42B9-8734-9AB6DE5B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42" name="Footer Placeholder 4">
              <a:extLst>
                <a:ext uri="{FF2B5EF4-FFF2-40B4-BE49-F238E27FC236}">
                  <a16:creationId xmlns:a16="http://schemas.microsoft.com/office/drawing/2014/main" id="{7BDC4FD3-2E2A-4492-B9D5-AB7815CA649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43" name="Footer Placeholder 4">
              <a:extLst>
                <a:ext uri="{FF2B5EF4-FFF2-40B4-BE49-F238E27FC236}">
                  <a16:creationId xmlns:a16="http://schemas.microsoft.com/office/drawing/2014/main" id="{B322C845-80D4-4B00-9745-E7328F5B14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1A44959-9D40-4A9F-897E-47F53D41B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6" y="676869"/>
            <a:ext cx="1917064" cy="789981"/>
          </a:xfrm>
          <a:prstGeom prst="rect">
            <a:avLst/>
          </a:prstGeom>
        </p:spPr>
      </p:pic>
      <p:grpSp>
        <p:nvGrpSpPr>
          <p:cNvPr id="46" name="Group 3">
            <a:extLst>
              <a:ext uri="{FF2B5EF4-FFF2-40B4-BE49-F238E27FC236}">
                <a16:creationId xmlns:a16="http://schemas.microsoft.com/office/drawing/2014/main" id="{B9B40CC6-B142-4299-8B27-544C0B307725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7DEB8560-1D44-40A1-8125-91386FA0FC0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86836006-A7AC-4CE9-BAC7-1325F6C6781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CFE7390F-FCA9-47C1-A11D-6FA5D89DE37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1FBF69FD-9986-43EE-8CBF-D44AE84246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6" y="676869"/>
            <a:ext cx="1917064" cy="789981"/>
          </a:xfrm>
          <a:prstGeom prst="rect">
            <a:avLst/>
          </a:prstGeom>
        </p:spPr>
      </p:pic>
      <p:grpSp>
        <p:nvGrpSpPr>
          <p:cNvPr id="47" name="Group 3">
            <a:extLst>
              <a:ext uri="{FF2B5EF4-FFF2-40B4-BE49-F238E27FC236}">
                <a16:creationId xmlns:a16="http://schemas.microsoft.com/office/drawing/2014/main" id="{DE6920B9-1B18-4AAA-A252-B3117674BB8F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CA92D7E5-6F65-456D-9A3D-FCAD414A49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724BEABC-BAED-4312-9129-04D5019508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433FE2B0-5CFF-4E89-A998-BC955907CBF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 person standing in front of a city at night&#10;&#10;Description automatically generated with low confidence">
            <a:extLst>
              <a:ext uri="{FF2B5EF4-FFF2-40B4-BE49-F238E27FC236}">
                <a16:creationId xmlns:a16="http://schemas.microsoft.com/office/drawing/2014/main" id="{BF0066E7-B5F3-4FA5-F671-EB04CB2AF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0600" y="0"/>
            <a:ext cx="9829799" cy="8229600"/>
          </a:xfrm>
          <a:prstGeom prst="rect">
            <a:avLst/>
          </a:prstGeom>
          <a:blipFill>
            <a:blip r:embed="rId36"/>
            <a:tile tx="0" ty="0" sx="100000" sy="100000" flip="none" algn="tl"/>
          </a:blipFill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685802" y="2539999"/>
            <a:ext cx="6629396" cy="4992624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>
            <p:custDataLst>
              <p:tags r:id="rId2"/>
            </p:custDataLst>
          </p:nvPr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>
              <p:custDataLst>
                <p:tags r:id="rId6"/>
              </p:custDataLst>
            </p:nvPr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>
              <p:custDataLst>
                <p:tags r:id="rId7"/>
              </p:custDataLst>
            </p:nvPr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>
              <p:custDataLst>
                <p:tags r:id="rId8"/>
              </p:custDataLst>
            </p:nvPr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>
              <p:custDataLst>
                <p:tags r:id="rId9"/>
              </p:custDataLst>
            </p:nvPr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>
              <p:custDataLst>
                <p:tags r:id="rId11"/>
              </p:custDataLst>
            </p:nvPr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>
              <p:custDataLst>
                <p:tags r:id="rId12"/>
              </p:custDataLst>
            </p:nvPr>
          </p:nvCxnSpPr>
          <p:spPr>
            <a:xfrm flipH="1"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>
              <p:custDataLst>
                <p:tags r:id="rId14"/>
              </p:custDataLst>
            </p:nvPr>
          </p:nvCxnSpPr>
          <p:spPr>
            <a:xfrm flipH="1"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>
              <p:custDataLst>
                <p:tags r:id="rId15"/>
              </p:custDataLst>
            </p:nvPr>
          </p:nvCxnSpPr>
          <p:spPr>
            <a:xfrm flipH="1"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>
              <p:custDataLst>
                <p:tags r:id="rId16"/>
              </p:custDataLst>
            </p:nvPr>
          </p:nvCxnSpPr>
          <p:spPr>
            <a:xfrm flipH="1"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>
              <p:custDataLst>
                <p:tags r:id="rId17"/>
              </p:custDataLst>
            </p:nvPr>
          </p:nvCxnSpPr>
          <p:spPr>
            <a:xfrm flipH="1"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>
              <p:custDataLst>
                <p:tags r:id="rId18"/>
              </p:custDataLst>
            </p:nvPr>
          </p:nvCxnSpPr>
          <p:spPr>
            <a:xfrm flipH="1"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>
              <p:custDataLst>
                <p:tags r:id="rId19"/>
              </p:custDataLst>
            </p:nvPr>
          </p:nvCxnSpPr>
          <p:spPr>
            <a:xfrm flipH="1"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>
              <p:custDataLst>
                <p:tags r:id="rId20"/>
              </p:custDataLst>
            </p:nvPr>
          </p:nvCxnSpPr>
          <p:spPr>
            <a:xfrm flipH="1"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>
              <p:custDataLst>
                <p:tags r:id="rId21"/>
              </p:custDataLst>
            </p:nvPr>
          </p:nvCxnSpPr>
          <p:spPr>
            <a:xfrm flipH="1"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>
              <p:custDataLst>
                <p:tags r:id="rId22"/>
              </p:custDataLst>
            </p:nvPr>
          </p:nvCxnSpPr>
          <p:spPr>
            <a:xfrm flipH="1"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>
              <p:custDataLst>
                <p:tags r:id="rId23"/>
              </p:custDataLst>
            </p:nvPr>
          </p:nvCxnSpPr>
          <p:spPr>
            <a:xfrm flipH="1"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>
              <p:custDataLst>
                <p:tags r:id="rId24"/>
              </p:custDataLst>
            </p:nvPr>
          </p:nvCxnSpPr>
          <p:spPr>
            <a:xfrm flipH="1"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>
              <p:custDataLst>
                <p:tags r:id="rId25"/>
              </p:custDataLst>
            </p:nvPr>
          </p:nvCxnSpPr>
          <p:spPr>
            <a:xfrm flipH="1"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>
              <p:custDataLst>
                <p:tags r:id="rId26"/>
              </p:custDataLst>
            </p:nvPr>
          </p:nvCxnSpPr>
          <p:spPr>
            <a:xfrm flipH="1"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>
              <p:custDataLst>
                <p:tags r:id="rId27"/>
              </p:custDataLst>
            </p:nvPr>
          </p:nvCxnSpPr>
          <p:spPr>
            <a:xfrm flipH="1"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>
              <p:custDataLst>
                <p:tags r:id="rId28"/>
              </p:custDataLst>
            </p:nvPr>
          </p:nvCxnSpPr>
          <p:spPr>
            <a:xfrm flipH="1"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>
              <p:custDataLst>
                <p:tags r:id="rId29"/>
              </p:custDataLst>
            </p:nvPr>
          </p:nvCxnSpPr>
          <p:spPr>
            <a:xfrm flipH="1"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>
              <p:custDataLst>
                <p:tags r:id="rId30"/>
              </p:custDataLst>
            </p:nvPr>
          </p:nvCxnSpPr>
          <p:spPr>
            <a:xfrm flipH="1"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>
              <p:custDataLst>
                <p:tags r:id="rId31"/>
              </p:custDataLst>
            </p:nvPr>
          </p:nvCxnSpPr>
          <p:spPr>
            <a:xfrm flipH="1"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>
              <p:custDataLst>
                <p:tags r:id="rId32"/>
              </p:custDataLst>
            </p:nvPr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>
              <p:custDataLst>
                <p:tags r:id="rId33"/>
              </p:custDataLst>
            </p:nvPr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Grafika 47">
            <a:extLst>
              <a:ext uri="{FF2B5EF4-FFF2-40B4-BE49-F238E27FC236}">
                <a16:creationId xmlns:a16="http://schemas.microsoft.com/office/drawing/2014/main" id="{21A44959-9D40-4A9F-897E-47F53D41B447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88976" y="676869"/>
            <a:ext cx="1917064" cy="789981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D33674AB-9573-ADD0-6F33-C9CAAFD976D3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" name="Footer Placeholder 4">
              <a:extLst>
                <a:ext uri="{FF2B5EF4-FFF2-40B4-BE49-F238E27FC236}">
                  <a16:creationId xmlns:a16="http://schemas.microsoft.com/office/drawing/2014/main" id="{1764FB53-2FBB-B07F-D913-509FDC2A5D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" name="Footer Placeholder 4">
              <a:extLst>
                <a:ext uri="{FF2B5EF4-FFF2-40B4-BE49-F238E27FC236}">
                  <a16:creationId xmlns:a16="http://schemas.microsoft.com/office/drawing/2014/main" id="{76B09759-7CD1-3878-6AFB-F366DD678CD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6" name="Footer Placeholder 4">
              <a:extLst>
                <a:ext uri="{FF2B5EF4-FFF2-40B4-BE49-F238E27FC236}">
                  <a16:creationId xmlns:a16="http://schemas.microsoft.com/office/drawing/2014/main" id="{849E0F30-AE03-E9D1-FD13-7E8EE754F2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0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the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27, 2024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D2479C33-2277-4E92-90DB-43557A4995C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grpSp>
        <p:nvGrpSpPr>
          <p:cNvPr id="46" name="Group 3">
            <a:extLst>
              <a:ext uri="{FF2B5EF4-FFF2-40B4-BE49-F238E27FC236}">
                <a16:creationId xmlns:a16="http://schemas.microsoft.com/office/drawing/2014/main" id="{C275E6D4-B984-4881-B7B2-CD1DEF748372}"/>
              </a:ext>
            </a:extLst>
          </p:cNvPr>
          <p:cNvGrpSpPr/>
          <p:nvPr userDrawn="1"/>
        </p:nvGrpSpPr>
        <p:grpSpPr>
          <a:xfrm>
            <a:off x="5180309" y="7580771"/>
            <a:ext cx="4266251" cy="275663"/>
            <a:chOff x="5180309" y="7580771"/>
            <a:chExt cx="4266251" cy="275663"/>
          </a:xfrm>
        </p:grpSpPr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7FC4F38E-D5AC-4504-AC96-61037A8E878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19261DF6-C15E-4B53-9A4C-8E30F16201A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02A202FD-8D7A-4668-A375-A311ECE987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8" r:id="rId2"/>
    <p:sldLayoutId id="2147483834" r:id="rId3"/>
    <p:sldLayoutId id="2147483839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Coding Challenge:</a:t>
            </a:r>
            <a:br>
              <a:rPr lang="en-US" dirty="0"/>
            </a:br>
            <a:r>
              <a:rPr lang="en-US" dirty="0"/>
              <a:t>Call me Knight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Andrey Mishkinis</a:t>
            </a:r>
          </a:p>
          <a:p>
            <a:r>
              <a:rPr lang="en-US" dirty="0"/>
              <a:t>Senior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401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318E6-1161-44E4-0EEC-D6967E47B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9A2B-6A12-585B-A07D-BD31AC2E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Visualization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BEF70-4CBA-1F3A-18B6-EA903A33B06F}"/>
              </a:ext>
            </a:extLst>
          </p:cNvPr>
          <p:cNvGrpSpPr/>
          <p:nvPr/>
        </p:nvGrpSpPr>
        <p:grpSpPr>
          <a:xfrm>
            <a:off x="685800" y="2057398"/>
            <a:ext cx="10292244" cy="4235297"/>
            <a:chOff x="2201658" y="2095498"/>
            <a:chExt cx="10292244" cy="42352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2614DC-80A6-8C87-4496-494DE98F1391}"/>
                </a:ext>
              </a:extLst>
            </p:cNvPr>
            <p:cNvSpPr txBox="1"/>
            <p:nvPr/>
          </p:nvSpPr>
          <p:spPr>
            <a:xfrm>
              <a:off x="6582467" y="20954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sz="2000" dirty="0"/>
                <a:t>, 6)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C7BAA-6E3E-2517-74AC-0A97BA1F7124}"/>
                </a:ext>
              </a:extLst>
            </p:cNvPr>
            <p:cNvSpPr txBox="1"/>
            <p:nvPr/>
          </p:nvSpPr>
          <p:spPr>
            <a:xfrm>
              <a:off x="6582467" y="30860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2000" dirty="0"/>
                <a:t>, 7)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96E7B9-F850-C835-9616-C048A1953441}"/>
                </a:ext>
              </a:extLst>
            </p:cNvPr>
            <p:cNvSpPr txBox="1"/>
            <p:nvPr/>
          </p:nvSpPr>
          <p:spPr>
            <a:xfrm>
              <a:off x="3064567" y="30860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2000" dirty="0"/>
                <a:t>, 1)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2A0A5E8-0ECE-816F-DF48-6977F02AB47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flipH="1">
              <a:off x="3807719" y="2464830"/>
              <a:ext cx="3517900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A5CD98-2779-0438-D6DA-F5C24227D13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7325619" y="2464830"/>
              <a:ext cx="0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40BC9-EA8D-D753-201A-736305A4C212}"/>
                </a:ext>
              </a:extLst>
            </p:cNvPr>
            <p:cNvSpPr txBox="1"/>
            <p:nvPr/>
          </p:nvSpPr>
          <p:spPr>
            <a:xfrm>
              <a:off x="10100367" y="30860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2000" dirty="0"/>
                <a:t>, 0)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19BDDE-9D7D-A80A-2337-BEFB18F2C5D2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>
              <a:off x="7325619" y="2464830"/>
              <a:ext cx="3517900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E90FB0-64AD-A36C-8150-56C7C5DF07FA}"/>
                </a:ext>
              </a:extLst>
            </p:cNvPr>
            <p:cNvSpPr txBox="1"/>
            <p:nvPr/>
          </p:nvSpPr>
          <p:spPr>
            <a:xfrm>
              <a:off x="2201658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6)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3EF918-7E94-D5C9-081C-3365A8A05208}"/>
                </a:ext>
              </a:extLst>
            </p:cNvPr>
            <p:cNvSpPr txBox="1"/>
            <p:nvPr/>
          </p:nvSpPr>
          <p:spPr>
            <a:xfrm>
              <a:off x="3864524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8)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23ED1D-345D-90E9-10AC-5D91B9E48E1B}"/>
                </a:ext>
              </a:extLst>
            </p:cNvPr>
            <p:cNvSpPr txBox="1"/>
            <p:nvPr/>
          </p:nvSpPr>
          <p:spPr>
            <a:xfrm>
              <a:off x="5724790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2)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0D57E-5958-C5A2-8CE4-4B5EC99E958E}"/>
                </a:ext>
              </a:extLst>
            </p:cNvPr>
            <p:cNvSpPr txBox="1"/>
            <p:nvPr/>
          </p:nvSpPr>
          <p:spPr>
            <a:xfrm>
              <a:off x="7483740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6)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092C6F-37A4-6C67-453C-CC4FB2AED601}"/>
                </a:ext>
              </a:extLst>
            </p:cNvPr>
            <p:cNvSpPr txBox="1"/>
            <p:nvPr/>
          </p:nvSpPr>
          <p:spPr>
            <a:xfrm>
              <a:off x="9245669" y="406681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4)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EA1F5E-D25B-FCF4-3005-F7AF646580FB}"/>
                </a:ext>
              </a:extLst>
            </p:cNvPr>
            <p:cNvSpPr txBox="1"/>
            <p:nvPr/>
          </p:nvSpPr>
          <p:spPr>
            <a:xfrm>
              <a:off x="11007598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6)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D3D72AE-0354-651E-B655-055FFF1625C1}"/>
                </a:ext>
              </a:extLst>
            </p:cNvPr>
            <p:cNvCxnSpPr>
              <a:stCxn id="8" idx="2"/>
              <a:endCxn id="17" idx="0"/>
            </p:cNvCxnSpPr>
            <p:nvPr/>
          </p:nvCxnSpPr>
          <p:spPr>
            <a:xfrm flipH="1">
              <a:off x="2944810" y="3455430"/>
              <a:ext cx="862909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28258B-01E7-C261-CD8E-01A38BBE27BF}"/>
                </a:ext>
              </a:extLst>
            </p:cNvPr>
            <p:cNvCxnSpPr>
              <a:stCxn id="8" idx="2"/>
              <a:endCxn id="18" idx="0"/>
            </p:cNvCxnSpPr>
            <p:nvPr/>
          </p:nvCxnSpPr>
          <p:spPr>
            <a:xfrm>
              <a:off x="3807719" y="3455430"/>
              <a:ext cx="799957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618A10-77D7-C53B-73A9-1A73F007A76B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 flipH="1">
              <a:off x="6467942" y="3455430"/>
              <a:ext cx="857677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BBEA3AD-95F9-64AC-0D86-C884030B5418}"/>
                </a:ext>
              </a:extLst>
            </p:cNvPr>
            <p:cNvCxnSpPr>
              <a:stCxn id="5" idx="2"/>
              <a:endCxn id="20" idx="0"/>
            </p:cNvCxnSpPr>
            <p:nvPr/>
          </p:nvCxnSpPr>
          <p:spPr>
            <a:xfrm>
              <a:off x="7325619" y="3455430"/>
              <a:ext cx="901273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AC0E4-8D95-B7FF-96FA-084C65C5DD99}"/>
                </a:ext>
              </a:extLst>
            </p:cNvPr>
            <p:cNvCxnSpPr>
              <a:stCxn id="14" idx="2"/>
              <a:endCxn id="21" idx="0"/>
            </p:cNvCxnSpPr>
            <p:nvPr/>
          </p:nvCxnSpPr>
          <p:spPr>
            <a:xfrm flipH="1">
              <a:off x="9988821" y="3455430"/>
              <a:ext cx="854698" cy="61138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D746E2-CAF1-3C6C-1FD1-9C7B5FD60AB1}"/>
                </a:ext>
              </a:extLst>
            </p:cNvPr>
            <p:cNvCxnSpPr>
              <a:stCxn id="14" idx="2"/>
              <a:endCxn id="22" idx="0"/>
            </p:cNvCxnSpPr>
            <p:nvPr/>
          </p:nvCxnSpPr>
          <p:spPr>
            <a:xfrm>
              <a:off x="10843519" y="3455430"/>
              <a:ext cx="907231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A18870-110A-8ECE-1478-DBA23B791B44}"/>
                </a:ext>
              </a:extLst>
            </p:cNvPr>
            <p:cNvSpPr txBox="1"/>
            <p:nvPr/>
          </p:nvSpPr>
          <p:spPr>
            <a:xfrm rot="5400000">
              <a:off x="1643172" y="540192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0)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7FA49A-6A2C-B282-0D49-F4BD30890B62}"/>
                </a:ext>
              </a:extLst>
            </p:cNvPr>
            <p:cNvSpPr txBox="1"/>
            <p:nvPr/>
          </p:nvSpPr>
          <p:spPr>
            <a:xfrm rot="5400000">
              <a:off x="2191239" y="540192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7)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F14785-DC14-B06E-9297-61A609A0225E}"/>
                </a:ext>
              </a:extLst>
            </p:cNvPr>
            <p:cNvSpPr txBox="1"/>
            <p:nvPr/>
          </p:nvSpPr>
          <p:spPr>
            <a:xfrm rot="5400000">
              <a:off x="2739306" y="5401529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1)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A8CD3A6-CB4A-81B0-FA37-891F92499F03}"/>
                </a:ext>
              </a:extLst>
            </p:cNvPr>
            <p:cNvSpPr txBox="1"/>
            <p:nvPr/>
          </p:nvSpPr>
          <p:spPr>
            <a:xfrm rot="5400000">
              <a:off x="6925254" y="5401529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0)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FA961A-7327-E01A-654F-212E0B8337EE}"/>
                </a:ext>
              </a:extLst>
            </p:cNvPr>
            <p:cNvSpPr txBox="1"/>
            <p:nvPr/>
          </p:nvSpPr>
          <p:spPr>
            <a:xfrm rot="5400000">
              <a:off x="7473321" y="5401529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7)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E5B4D0-2B9E-3357-4F8D-FCFCD260D892}"/>
                </a:ext>
              </a:extLst>
            </p:cNvPr>
            <p:cNvSpPr txBox="1"/>
            <p:nvPr/>
          </p:nvSpPr>
          <p:spPr>
            <a:xfrm rot="5400000">
              <a:off x="8021388" y="540113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1)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E32119-DB05-5D22-6775-C34A4B7CC068}"/>
                </a:ext>
              </a:extLst>
            </p:cNvPr>
            <p:cNvSpPr txBox="1"/>
            <p:nvPr/>
          </p:nvSpPr>
          <p:spPr>
            <a:xfrm rot="5400000">
              <a:off x="10449112" y="540113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0)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F3EA14-CA8E-C888-09CE-A0DEFDDE3112}"/>
                </a:ext>
              </a:extLst>
            </p:cNvPr>
            <p:cNvSpPr txBox="1"/>
            <p:nvPr/>
          </p:nvSpPr>
          <p:spPr>
            <a:xfrm rot="5400000">
              <a:off x="10997179" y="540113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7)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F6D926-2F17-A070-9831-9B681F660295}"/>
                </a:ext>
              </a:extLst>
            </p:cNvPr>
            <p:cNvSpPr txBox="1"/>
            <p:nvPr/>
          </p:nvSpPr>
          <p:spPr>
            <a:xfrm rot="5400000">
              <a:off x="11545246" y="5400745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1)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8991B0D-3E74-CC9C-39D2-0A402057F1C5}"/>
                </a:ext>
              </a:extLst>
            </p:cNvPr>
            <p:cNvCxnSpPr>
              <a:stCxn id="17" idx="2"/>
              <a:endCxn id="41" idx="1"/>
            </p:cNvCxnSpPr>
            <p:nvPr/>
          </p:nvCxnSpPr>
          <p:spPr>
            <a:xfrm flipH="1">
              <a:off x="2386324" y="4446030"/>
              <a:ext cx="558486" cy="397405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FA93CA-3822-39AC-0C05-7DB30035EAAB}"/>
                </a:ext>
              </a:extLst>
            </p:cNvPr>
            <p:cNvCxnSpPr>
              <a:stCxn id="17" idx="2"/>
              <a:endCxn id="42" idx="1"/>
            </p:cNvCxnSpPr>
            <p:nvPr/>
          </p:nvCxnSpPr>
          <p:spPr>
            <a:xfrm flipH="1">
              <a:off x="2934391" y="4446030"/>
              <a:ext cx="10419" cy="397405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DAB1DDD-6DFA-C8B8-AE9B-D006EB0CAD31}"/>
                </a:ext>
              </a:extLst>
            </p:cNvPr>
            <p:cNvCxnSpPr>
              <a:stCxn id="17" idx="2"/>
              <a:endCxn id="43" idx="1"/>
            </p:cNvCxnSpPr>
            <p:nvPr/>
          </p:nvCxnSpPr>
          <p:spPr>
            <a:xfrm>
              <a:off x="2944810" y="4446030"/>
              <a:ext cx="537648" cy="397013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CC291D-16FB-2ED8-9128-D5340639D38F}"/>
                </a:ext>
              </a:extLst>
            </p:cNvPr>
            <p:cNvCxnSpPr>
              <a:stCxn id="20" idx="2"/>
              <a:endCxn id="44" idx="1"/>
            </p:cNvCxnSpPr>
            <p:nvPr/>
          </p:nvCxnSpPr>
          <p:spPr>
            <a:xfrm flipH="1">
              <a:off x="7668406" y="4446030"/>
              <a:ext cx="558486" cy="397013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7468201-119D-4F72-7263-CB83EF4A6F1C}"/>
                </a:ext>
              </a:extLst>
            </p:cNvPr>
            <p:cNvCxnSpPr>
              <a:stCxn id="20" idx="2"/>
              <a:endCxn id="45" idx="1"/>
            </p:cNvCxnSpPr>
            <p:nvPr/>
          </p:nvCxnSpPr>
          <p:spPr>
            <a:xfrm flipH="1">
              <a:off x="8216473" y="4446030"/>
              <a:ext cx="10419" cy="397013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472CCA-427E-1271-18E6-B71EC1BA54EA}"/>
                </a:ext>
              </a:extLst>
            </p:cNvPr>
            <p:cNvCxnSpPr>
              <a:stCxn id="20" idx="2"/>
              <a:endCxn id="46" idx="1"/>
            </p:cNvCxnSpPr>
            <p:nvPr/>
          </p:nvCxnSpPr>
          <p:spPr>
            <a:xfrm>
              <a:off x="8226892" y="4446030"/>
              <a:ext cx="537648" cy="39662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5CBD644-8FB7-B7CA-763E-0FB09ADF43C1}"/>
                </a:ext>
              </a:extLst>
            </p:cNvPr>
            <p:cNvCxnSpPr>
              <a:stCxn id="22" idx="2"/>
              <a:endCxn id="47" idx="1"/>
            </p:cNvCxnSpPr>
            <p:nvPr/>
          </p:nvCxnSpPr>
          <p:spPr>
            <a:xfrm flipH="1">
              <a:off x="11192264" y="4446030"/>
              <a:ext cx="558486" cy="39662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F09A24-54B9-30F6-3A51-DCC4D26ED448}"/>
                </a:ext>
              </a:extLst>
            </p:cNvPr>
            <p:cNvCxnSpPr>
              <a:stCxn id="22" idx="2"/>
              <a:endCxn id="48" idx="1"/>
            </p:cNvCxnSpPr>
            <p:nvPr/>
          </p:nvCxnSpPr>
          <p:spPr>
            <a:xfrm flipH="1">
              <a:off x="11740331" y="4446030"/>
              <a:ext cx="10419" cy="39662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376F79-6D8D-73F0-943B-B8606907CD7D}"/>
                </a:ext>
              </a:extLst>
            </p:cNvPr>
            <p:cNvCxnSpPr>
              <a:stCxn id="22" idx="2"/>
              <a:endCxn id="49" idx="1"/>
            </p:cNvCxnSpPr>
            <p:nvPr/>
          </p:nvCxnSpPr>
          <p:spPr>
            <a:xfrm>
              <a:off x="11750750" y="4446030"/>
              <a:ext cx="537648" cy="396229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5F71BCD-A03D-0572-3EC0-804387E03955}"/>
                </a:ext>
              </a:extLst>
            </p:cNvPr>
            <p:cNvSpPr txBox="1"/>
            <p:nvPr/>
          </p:nvSpPr>
          <p:spPr>
            <a:xfrm rot="5400000">
              <a:off x="3583836" y="540192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3)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18B8C83-527D-55C6-6036-3966ECF700EB}"/>
                </a:ext>
              </a:extLst>
            </p:cNvPr>
            <p:cNvSpPr txBox="1"/>
            <p:nvPr/>
          </p:nvSpPr>
          <p:spPr>
            <a:xfrm rot="5400000">
              <a:off x="4131903" y="540192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1)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435DD9A-BE84-9279-23D5-38B642069C90}"/>
                </a:ext>
              </a:extLst>
            </p:cNvPr>
            <p:cNvCxnSpPr>
              <a:stCxn id="18" idx="2"/>
              <a:endCxn id="68" idx="1"/>
            </p:cNvCxnSpPr>
            <p:nvPr/>
          </p:nvCxnSpPr>
          <p:spPr>
            <a:xfrm flipH="1">
              <a:off x="4326988" y="4446030"/>
              <a:ext cx="280688" cy="397405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D0172C9-C962-9174-4320-C9775A0E3A63}"/>
                </a:ext>
              </a:extLst>
            </p:cNvPr>
            <p:cNvCxnSpPr>
              <a:stCxn id="18" idx="2"/>
              <a:endCxn id="69" idx="1"/>
            </p:cNvCxnSpPr>
            <p:nvPr/>
          </p:nvCxnSpPr>
          <p:spPr>
            <a:xfrm>
              <a:off x="4607676" y="4446030"/>
              <a:ext cx="267379" cy="397405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1AB87E-21EF-BE2E-CBFF-AFFA842055A8}"/>
                </a:ext>
              </a:extLst>
            </p:cNvPr>
            <p:cNvSpPr txBox="1"/>
            <p:nvPr/>
          </p:nvSpPr>
          <p:spPr>
            <a:xfrm rot="5400000">
              <a:off x="5452705" y="540297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9)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1D587C9-D60F-CDFB-B077-EFF4CD22A933}"/>
                </a:ext>
              </a:extLst>
            </p:cNvPr>
            <p:cNvSpPr txBox="1"/>
            <p:nvPr/>
          </p:nvSpPr>
          <p:spPr>
            <a:xfrm rot="5400000">
              <a:off x="6000772" y="540297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7)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AB55EBF-C438-0096-24D9-1DA0D3E600D3}"/>
                </a:ext>
              </a:extLst>
            </p:cNvPr>
            <p:cNvCxnSpPr>
              <a:stCxn id="19" idx="2"/>
              <a:endCxn id="76" idx="1"/>
            </p:cNvCxnSpPr>
            <p:nvPr/>
          </p:nvCxnSpPr>
          <p:spPr>
            <a:xfrm flipH="1">
              <a:off x="6195857" y="4446030"/>
              <a:ext cx="272085" cy="39846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78878C6-7E5C-0EFB-F023-6C6227CF5BFF}"/>
                </a:ext>
              </a:extLst>
            </p:cNvPr>
            <p:cNvCxnSpPr>
              <a:stCxn id="19" idx="2"/>
              <a:endCxn id="77" idx="1"/>
            </p:cNvCxnSpPr>
            <p:nvPr/>
          </p:nvCxnSpPr>
          <p:spPr>
            <a:xfrm>
              <a:off x="6467942" y="4446030"/>
              <a:ext cx="275982" cy="39846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F8E4EBC-B474-B68E-C7D9-48640BE733DA}"/>
                </a:ext>
              </a:extLst>
            </p:cNvPr>
            <p:cNvSpPr txBox="1"/>
            <p:nvPr/>
          </p:nvSpPr>
          <p:spPr>
            <a:xfrm rot="5400000">
              <a:off x="8741973" y="5400745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0)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2626142-FBF6-F52C-20DB-5C03BFAF8DFC}"/>
                </a:ext>
              </a:extLst>
            </p:cNvPr>
            <p:cNvSpPr txBox="1"/>
            <p:nvPr/>
          </p:nvSpPr>
          <p:spPr>
            <a:xfrm rot="5400000">
              <a:off x="9290040" y="5400745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9)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F9F7C6F-519E-AF78-3ABE-DEA4CE9998FD}"/>
                </a:ext>
              </a:extLst>
            </p:cNvPr>
            <p:cNvSpPr txBox="1"/>
            <p:nvPr/>
          </p:nvSpPr>
          <p:spPr>
            <a:xfrm rot="5400000">
              <a:off x="9838107" y="5400353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3)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F732243-530A-140A-A2AC-7AC445005A8B}"/>
                </a:ext>
              </a:extLst>
            </p:cNvPr>
            <p:cNvCxnSpPr>
              <a:stCxn id="21" idx="2"/>
              <a:endCxn id="92" idx="1"/>
            </p:cNvCxnSpPr>
            <p:nvPr/>
          </p:nvCxnSpPr>
          <p:spPr>
            <a:xfrm flipH="1">
              <a:off x="9485125" y="4436150"/>
              <a:ext cx="503696" cy="406109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67BE8C9-1212-049C-3CFE-932935978BE0}"/>
                </a:ext>
              </a:extLst>
            </p:cNvPr>
            <p:cNvCxnSpPr>
              <a:stCxn id="21" idx="2"/>
              <a:endCxn id="93" idx="1"/>
            </p:cNvCxnSpPr>
            <p:nvPr/>
          </p:nvCxnSpPr>
          <p:spPr>
            <a:xfrm>
              <a:off x="9988821" y="4436150"/>
              <a:ext cx="44371" cy="406109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0AA08AF-052F-DDC9-C263-D62EA9DDB7FC}"/>
                </a:ext>
              </a:extLst>
            </p:cNvPr>
            <p:cNvCxnSpPr>
              <a:stCxn id="21" idx="2"/>
              <a:endCxn id="94" idx="1"/>
            </p:cNvCxnSpPr>
            <p:nvPr/>
          </p:nvCxnSpPr>
          <p:spPr>
            <a:xfrm>
              <a:off x="9988821" y="4436150"/>
              <a:ext cx="592438" cy="405717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" name="Content Placeholder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9E648E6D-7F5D-428F-AAD3-D8FB72BA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024" y="2071507"/>
            <a:ext cx="2821575" cy="34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CA56F-B11F-615B-0678-48922DB08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27EC-5EEA-1212-4680-D37B926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Visualization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BD27E8-56C9-E5D5-5740-45BEBD84AF8A}"/>
              </a:ext>
            </a:extLst>
          </p:cNvPr>
          <p:cNvGrpSpPr/>
          <p:nvPr/>
        </p:nvGrpSpPr>
        <p:grpSpPr>
          <a:xfrm>
            <a:off x="685800" y="2057398"/>
            <a:ext cx="10292244" cy="4235297"/>
            <a:chOff x="2201658" y="2095498"/>
            <a:chExt cx="10292244" cy="42352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EF9629-122E-8CF6-8DB7-0A16BF5D3186}"/>
                </a:ext>
              </a:extLst>
            </p:cNvPr>
            <p:cNvSpPr txBox="1"/>
            <p:nvPr/>
          </p:nvSpPr>
          <p:spPr>
            <a:xfrm>
              <a:off x="6582467" y="20954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sz="2000" dirty="0"/>
                <a:t>, 6)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2B5E81-B3ED-D860-1233-1E3B7307DBC9}"/>
                </a:ext>
              </a:extLst>
            </p:cNvPr>
            <p:cNvSpPr txBox="1"/>
            <p:nvPr/>
          </p:nvSpPr>
          <p:spPr>
            <a:xfrm>
              <a:off x="6582467" y="30860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2000" dirty="0"/>
                <a:t>, 7)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B475EF-5309-4DAE-1C52-F0F8B6DB1D9C}"/>
                </a:ext>
              </a:extLst>
            </p:cNvPr>
            <p:cNvSpPr txBox="1"/>
            <p:nvPr/>
          </p:nvSpPr>
          <p:spPr>
            <a:xfrm>
              <a:off x="3064567" y="30860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2000" dirty="0"/>
                <a:t>, 1)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1AF4DDB-C2D0-95EC-AC42-18523E5817C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flipH="1">
              <a:off x="3807719" y="2464830"/>
              <a:ext cx="3517900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74C93E-DB9B-D90B-72D2-84FB38893F6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7325619" y="2464830"/>
              <a:ext cx="0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1A60AD-8E79-F4A4-E926-D7AAF9653BFE}"/>
                </a:ext>
              </a:extLst>
            </p:cNvPr>
            <p:cNvSpPr txBox="1"/>
            <p:nvPr/>
          </p:nvSpPr>
          <p:spPr>
            <a:xfrm>
              <a:off x="10100367" y="30860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en-US" sz="2000" dirty="0"/>
                <a:t>, 0)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C9DF604-8053-E041-94C0-F659A6E82971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>
              <a:off x="7325619" y="2464830"/>
              <a:ext cx="3517900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1E2E06-095D-B747-8653-45660DAAF912}"/>
                </a:ext>
              </a:extLst>
            </p:cNvPr>
            <p:cNvSpPr txBox="1"/>
            <p:nvPr/>
          </p:nvSpPr>
          <p:spPr>
            <a:xfrm>
              <a:off x="2201658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6)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CF9C96-364D-D677-FA8B-9B90BB6F1C72}"/>
                </a:ext>
              </a:extLst>
            </p:cNvPr>
            <p:cNvSpPr txBox="1"/>
            <p:nvPr/>
          </p:nvSpPr>
          <p:spPr>
            <a:xfrm>
              <a:off x="3864524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8)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5854B6-E164-581A-D4F1-F3380A9347C6}"/>
                </a:ext>
              </a:extLst>
            </p:cNvPr>
            <p:cNvSpPr txBox="1"/>
            <p:nvPr/>
          </p:nvSpPr>
          <p:spPr>
            <a:xfrm>
              <a:off x="5724790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2)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2AFFD2-C931-0990-FC27-98DDB8B17885}"/>
                </a:ext>
              </a:extLst>
            </p:cNvPr>
            <p:cNvSpPr txBox="1"/>
            <p:nvPr/>
          </p:nvSpPr>
          <p:spPr>
            <a:xfrm>
              <a:off x="7483740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6)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9D35B0-6727-A03A-5EFB-849FB7DAAC21}"/>
                </a:ext>
              </a:extLst>
            </p:cNvPr>
            <p:cNvSpPr txBox="1"/>
            <p:nvPr/>
          </p:nvSpPr>
          <p:spPr>
            <a:xfrm>
              <a:off x="9245669" y="406681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4)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B8CB75-9747-2BF8-D562-8B0F7F86B4ED}"/>
                </a:ext>
              </a:extLst>
            </p:cNvPr>
            <p:cNvSpPr txBox="1"/>
            <p:nvPr/>
          </p:nvSpPr>
          <p:spPr>
            <a:xfrm>
              <a:off x="11007598" y="4076698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sz="2000" dirty="0"/>
                <a:t>, 6)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EAB1007-3958-C32A-3FD9-3051A0A094A2}"/>
                </a:ext>
              </a:extLst>
            </p:cNvPr>
            <p:cNvCxnSpPr>
              <a:stCxn id="8" idx="2"/>
              <a:endCxn id="17" idx="0"/>
            </p:cNvCxnSpPr>
            <p:nvPr/>
          </p:nvCxnSpPr>
          <p:spPr>
            <a:xfrm flipH="1">
              <a:off x="2944810" y="3455430"/>
              <a:ext cx="862909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653E18-11CB-F8D0-CFB5-8C00D4922AD1}"/>
                </a:ext>
              </a:extLst>
            </p:cNvPr>
            <p:cNvCxnSpPr>
              <a:stCxn id="8" idx="2"/>
              <a:endCxn id="18" idx="0"/>
            </p:cNvCxnSpPr>
            <p:nvPr/>
          </p:nvCxnSpPr>
          <p:spPr>
            <a:xfrm>
              <a:off x="3807719" y="3455430"/>
              <a:ext cx="799957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8E3467-2184-EC7C-4254-DED12D86E18D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 flipH="1">
              <a:off x="6467942" y="3455430"/>
              <a:ext cx="857677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555A50F-CFA6-3997-8ECC-C2F247013928}"/>
                </a:ext>
              </a:extLst>
            </p:cNvPr>
            <p:cNvCxnSpPr>
              <a:stCxn id="5" idx="2"/>
              <a:endCxn id="20" idx="0"/>
            </p:cNvCxnSpPr>
            <p:nvPr/>
          </p:nvCxnSpPr>
          <p:spPr>
            <a:xfrm>
              <a:off x="7325619" y="3455430"/>
              <a:ext cx="901273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D076A3D-3849-112C-443E-2A34CB0A29A4}"/>
                </a:ext>
              </a:extLst>
            </p:cNvPr>
            <p:cNvCxnSpPr>
              <a:stCxn id="14" idx="2"/>
              <a:endCxn id="21" idx="0"/>
            </p:cNvCxnSpPr>
            <p:nvPr/>
          </p:nvCxnSpPr>
          <p:spPr>
            <a:xfrm flipH="1">
              <a:off x="9988821" y="3455430"/>
              <a:ext cx="854698" cy="61138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24F7F3-2D17-A622-C6B4-31B9EB364719}"/>
                </a:ext>
              </a:extLst>
            </p:cNvPr>
            <p:cNvCxnSpPr>
              <a:stCxn id="14" idx="2"/>
              <a:endCxn id="22" idx="0"/>
            </p:cNvCxnSpPr>
            <p:nvPr/>
          </p:nvCxnSpPr>
          <p:spPr>
            <a:xfrm>
              <a:off x="10843519" y="3455430"/>
              <a:ext cx="907231" cy="621268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5A1AD8-5812-7BEA-20A4-F60168428D07}"/>
                </a:ext>
              </a:extLst>
            </p:cNvPr>
            <p:cNvSpPr txBox="1"/>
            <p:nvPr/>
          </p:nvSpPr>
          <p:spPr>
            <a:xfrm rot="5400000">
              <a:off x="1643172" y="540192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0)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2F4F8D-498F-5541-6EBF-A612EEF1FD72}"/>
                </a:ext>
              </a:extLst>
            </p:cNvPr>
            <p:cNvSpPr txBox="1"/>
            <p:nvPr/>
          </p:nvSpPr>
          <p:spPr>
            <a:xfrm rot="5400000">
              <a:off x="2191239" y="540192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7)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DC375D-9F4E-ABDA-B788-52581919C9A0}"/>
                </a:ext>
              </a:extLst>
            </p:cNvPr>
            <p:cNvSpPr txBox="1"/>
            <p:nvPr/>
          </p:nvSpPr>
          <p:spPr>
            <a:xfrm rot="5400000">
              <a:off x="2739306" y="5401529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1)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DD865C-5F20-E7C5-D0F6-56A4E4C835F4}"/>
                </a:ext>
              </a:extLst>
            </p:cNvPr>
            <p:cNvSpPr txBox="1"/>
            <p:nvPr/>
          </p:nvSpPr>
          <p:spPr>
            <a:xfrm rot="5400000">
              <a:off x="6925254" y="5401529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0)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AF4E0D-3B8C-97E2-6935-F8EE92A15C5C}"/>
                </a:ext>
              </a:extLst>
            </p:cNvPr>
            <p:cNvSpPr txBox="1"/>
            <p:nvPr/>
          </p:nvSpPr>
          <p:spPr>
            <a:xfrm rot="5400000">
              <a:off x="7473321" y="5401529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7)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B39371-65A3-F5D1-D53C-A037E211103C}"/>
                </a:ext>
              </a:extLst>
            </p:cNvPr>
            <p:cNvSpPr txBox="1"/>
            <p:nvPr/>
          </p:nvSpPr>
          <p:spPr>
            <a:xfrm rot="5400000">
              <a:off x="8021388" y="540113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1)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6A789F-92EC-9232-D56E-5E38F375FF45}"/>
                </a:ext>
              </a:extLst>
            </p:cNvPr>
            <p:cNvSpPr txBox="1"/>
            <p:nvPr/>
          </p:nvSpPr>
          <p:spPr>
            <a:xfrm rot="5400000">
              <a:off x="10449112" y="540113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0)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7429295-896A-C979-2C18-1B1F875D13E7}"/>
                </a:ext>
              </a:extLst>
            </p:cNvPr>
            <p:cNvSpPr txBox="1"/>
            <p:nvPr/>
          </p:nvSpPr>
          <p:spPr>
            <a:xfrm rot="5400000">
              <a:off x="10997179" y="540113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7)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EB0F85-08A0-70A4-520F-A8A1569874C7}"/>
                </a:ext>
              </a:extLst>
            </p:cNvPr>
            <p:cNvSpPr txBox="1"/>
            <p:nvPr/>
          </p:nvSpPr>
          <p:spPr>
            <a:xfrm rot="5400000">
              <a:off x="11545246" y="5400745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1)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A0E733-4124-A832-5F01-9E4033595D44}"/>
                </a:ext>
              </a:extLst>
            </p:cNvPr>
            <p:cNvCxnSpPr>
              <a:stCxn id="17" idx="2"/>
              <a:endCxn id="41" idx="1"/>
            </p:cNvCxnSpPr>
            <p:nvPr/>
          </p:nvCxnSpPr>
          <p:spPr>
            <a:xfrm flipH="1">
              <a:off x="2386324" y="4446030"/>
              <a:ext cx="558486" cy="397405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D306867-CA69-2F98-37CD-54BCC9D66A6C}"/>
                </a:ext>
              </a:extLst>
            </p:cNvPr>
            <p:cNvCxnSpPr>
              <a:stCxn id="17" idx="2"/>
              <a:endCxn id="42" idx="1"/>
            </p:cNvCxnSpPr>
            <p:nvPr/>
          </p:nvCxnSpPr>
          <p:spPr>
            <a:xfrm flipH="1">
              <a:off x="2934391" y="4446030"/>
              <a:ext cx="10419" cy="397405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50CD387-FE6C-679E-665A-7A1002218F08}"/>
                </a:ext>
              </a:extLst>
            </p:cNvPr>
            <p:cNvCxnSpPr>
              <a:stCxn id="17" idx="2"/>
              <a:endCxn id="43" idx="1"/>
            </p:cNvCxnSpPr>
            <p:nvPr/>
          </p:nvCxnSpPr>
          <p:spPr>
            <a:xfrm>
              <a:off x="2944810" y="4446030"/>
              <a:ext cx="537648" cy="397013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DF33090-BE68-85EE-4570-7F8348655E6B}"/>
                </a:ext>
              </a:extLst>
            </p:cNvPr>
            <p:cNvCxnSpPr>
              <a:stCxn id="20" idx="2"/>
              <a:endCxn id="44" idx="1"/>
            </p:cNvCxnSpPr>
            <p:nvPr/>
          </p:nvCxnSpPr>
          <p:spPr>
            <a:xfrm flipH="1">
              <a:off x="7668406" y="4446030"/>
              <a:ext cx="558486" cy="397013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433813-9C1B-BD7B-C274-6ADF63B1393C}"/>
                </a:ext>
              </a:extLst>
            </p:cNvPr>
            <p:cNvCxnSpPr>
              <a:stCxn id="20" idx="2"/>
              <a:endCxn id="45" idx="1"/>
            </p:cNvCxnSpPr>
            <p:nvPr/>
          </p:nvCxnSpPr>
          <p:spPr>
            <a:xfrm flipH="1">
              <a:off x="8216473" y="4446030"/>
              <a:ext cx="10419" cy="397013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1D3F77E-0384-4025-EAF9-32D9A2F2A5C8}"/>
                </a:ext>
              </a:extLst>
            </p:cNvPr>
            <p:cNvCxnSpPr>
              <a:stCxn id="20" idx="2"/>
              <a:endCxn id="46" idx="1"/>
            </p:cNvCxnSpPr>
            <p:nvPr/>
          </p:nvCxnSpPr>
          <p:spPr>
            <a:xfrm>
              <a:off x="8226892" y="4446030"/>
              <a:ext cx="537648" cy="39662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0754030-4647-F772-0B9A-2F044500F0F7}"/>
                </a:ext>
              </a:extLst>
            </p:cNvPr>
            <p:cNvCxnSpPr>
              <a:stCxn id="22" idx="2"/>
              <a:endCxn id="47" idx="1"/>
            </p:cNvCxnSpPr>
            <p:nvPr/>
          </p:nvCxnSpPr>
          <p:spPr>
            <a:xfrm flipH="1">
              <a:off x="11192264" y="4446030"/>
              <a:ext cx="558486" cy="39662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92C9914-2AA0-C9F7-E043-EEE3F7109293}"/>
                </a:ext>
              </a:extLst>
            </p:cNvPr>
            <p:cNvCxnSpPr>
              <a:stCxn id="22" idx="2"/>
              <a:endCxn id="48" idx="1"/>
            </p:cNvCxnSpPr>
            <p:nvPr/>
          </p:nvCxnSpPr>
          <p:spPr>
            <a:xfrm flipH="1">
              <a:off x="11740331" y="4446030"/>
              <a:ext cx="10419" cy="39662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586C8A-981A-4C68-0747-6FB64132DF88}"/>
                </a:ext>
              </a:extLst>
            </p:cNvPr>
            <p:cNvCxnSpPr>
              <a:stCxn id="22" idx="2"/>
              <a:endCxn id="49" idx="1"/>
            </p:cNvCxnSpPr>
            <p:nvPr/>
          </p:nvCxnSpPr>
          <p:spPr>
            <a:xfrm>
              <a:off x="11750750" y="4446030"/>
              <a:ext cx="537648" cy="396229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A915289-1D9F-EDFD-88C9-A441EC401603}"/>
                </a:ext>
              </a:extLst>
            </p:cNvPr>
            <p:cNvSpPr txBox="1"/>
            <p:nvPr/>
          </p:nvSpPr>
          <p:spPr>
            <a:xfrm rot="5400000">
              <a:off x="3583836" y="540192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3)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9D2827-918C-9FD7-A5A4-5686859B1273}"/>
                </a:ext>
              </a:extLst>
            </p:cNvPr>
            <p:cNvSpPr txBox="1"/>
            <p:nvPr/>
          </p:nvSpPr>
          <p:spPr>
            <a:xfrm rot="5400000">
              <a:off x="4131903" y="540192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1)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4DA1680-FA44-8EB3-7930-D303F1CE3995}"/>
                </a:ext>
              </a:extLst>
            </p:cNvPr>
            <p:cNvCxnSpPr>
              <a:stCxn id="18" idx="2"/>
              <a:endCxn id="68" idx="1"/>
            </p:cNvCxnSpPr>
            <p:nvPr/>
          </p:nvCxnSpPr>
          <p:spPr>
            <a:xfrm flipH="1">
              <a:off x="4326988" y="4446030"/>
              <a:ext cx="280688" cy="397405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25BBE3-0506-9F69-35F2-114B6DEE44ED}"/>
                </a:ext>
              </a:extLst>
            </p:cNvPr>
            <p:cNvCxnSpPr>
              <a:stCxn id="18" idx="2"/>
              <a:endCxn id="69" idx="1"/>
            </p:cNvCxnSpPr>
            <p:nvPr/>
          </p:nvCxnSpPr>
          <p:spPr>
            <a:xfrm>
              <a:off x="4607676" y="4446030"/>
              <a:ext cx="267379" cy="397405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B8F4D1-1802-A693-9D6C-27469693CD6D}"/>
                </a:ext>
              </a:extLst>
            </p:cNvPr>
            <p:cNvSpPr txBox="1"/>
            <p:nvPr/>
          </p:nvSpPr>
          <p:spPr>
            <a:xfrm rot="5400000">
              <a:off x="5452705" y="540297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9)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363E7F-8B0A-DB6E-6F3E-8929901A0A0F}"/>
                </a:ext>
              </a:extLst>
            </p:cNvPr>
            <p:cNvSpPr txBox="1"/>
            <p:nvPr/>
          </p:nvSpPr>
          <p:spPr>
            <a:xfrm rot="5400000">
              <a:off x="6000772" y="540297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7)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A3C3D4-3EDB-D272-F923-0BB176627935}"/>
                </a:ext>
              </a:extLst>
            </p:cNvPr>
            <p:cNvCxnSpPr>
              <a:stCxn id="19" idx="2"/>
              <a:endCxn id="76" idx="1"/>
            </p:cNvCxnSpPr>
            <p:nvPr/>
          </p:nvCxnSpPr>
          <p:spPr>
            <a:xfrm flipH="1">
              <a:off x="6195857" y="4446030"/>
              <a:ext cx="272085" cy="39846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16312A5-2C43-FABA-A203-6061733B4FAD}"/>
                </a:ext>
              </a:extLst>
            </p:cNvPr>
            <p:cNvCxnSpPr>
              <a:stCxn id="19" idx="2"/>
              <a:endCxn id="77" idx="1"/>
            </p:cNvCxnSpPr>
            <p:nvPr/>
          </p:nvCxnSpPr>
          <p:spPr>
            <a:xfrm>
              <a:off x="6467942" y="4446030"/>
              <a:ext cx="275982" cy="398461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CD2DC70-7542-2972-8BB5-76B484991E4F}"/>
                </a:ext>
              </a:extLst>
            </p:cNvPr>
            <p:cNvSpPr txBox="1"/>
            <p:nvPr/>
          </p:nvSpPr>
          <p:spPr>
            <a:xfrm rot="5400000">
              <a:off x="8741973" y="5400745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0)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548B08F-05B6-53A7-5FCB-6C0C2575496B}"/>
                </a:ext>
              </a:extLst>
            </p:cNvPr>
            <p:cNvSpPr txBox="1"/>
            <p:nvPr/>
          </p:nvSpPr>
          <p:spPr>
            <a:xfrm rot="5400000">
              <a:off x="9290040" y="5400745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9)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5F82BDA-8296-AF8F-B12F-6C05A39B20FA}"/>
                </a:ext>
              </a:extLst>
            </p:cNvPr>
            <p:cNvSpPr txBox="1"/>
            <p:nvPr/>
          </p:nvSpPr>
          <p:spPr>
            <a:xfrm rot="5400000">
              <a:off x="9838107" y="5400353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Aft>
                  <a:spcPts val="400"/>
                </a:spcAft>
              </a:pPr>
              <a:r>
                <a:rPr lang="en-US" sz="2000" b="0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sz="2000" dirty="0"/>
                <a:t>, 3)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3D2A18B-AE97-35AD-F23C-87B81C554729}"/>
                </a:ext>
              </a:extLst>
            </p:cNvPr>
            <p:cNvCxnSpPr>
              <a:stCxn id="21" idx="2"/>
              <a:endCxn id="92" idx="1"/>
            </p:cNvCxnSpPr>
            <p:nvPr/>
          </p:nvCxnSpPr>
          <p:spPr>
            <a:xfrm flipH="1">
              <a:off x="9485125" y="4436150"/>
              <a:ext cx="503696" cy="406109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1F6FD44-7DA2-75C5-2917-C584E641490E}"/>
                </a:ext>
              </a:extLst>
            </p:cNvPr>
            <p:cNvCxnSpPr>
              <a:stCxn id="21" idx="2"/>
              <a:endCxn id="93" idx="1"/>
            </p:cNvCxnSpPr>
            <p:nvPr/>
          </p:nvCxnSpPr>
          <p:spPr>
            <a:xfrm>
              <a:off x="9988821" y="4436150"/>
              <a:ext cx="44371" cy="406109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D3AE29F-7A58-8B3F-87BF-3E798A3685FB}"/>
                </a:ext>
              </a:extLst>
            </p:cNvPr>
            <p:cNvCxnSpPr>
              <a:stCxn id="21" idx="2"/>
              <a:endCxn id="94" idx="1"/>
            </p:cNvCxnSpPr>
            <p:nvPr/>
          </p:nvCxnSpPr>
          <p:spPr>
            <a:xfrm>
              <a:off x="9988821" y="4436150"/>
              <a:ext cx="592438" cy="405717"/>
            </a:xfrm>
            <a:prstGeom prst="straightConnector1">
              <a:avLst/>
            </a:prstGeom>
            <a:ln w="254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" name="Content Placeholder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10093070-33E6-1170-4089-E9C7ECFB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024" y="2071507"/>
            <a:ext cx="2821575" cy="343747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727718-9035-20BA-6227-C82331FEA9B6}"/>
              </a:ext>
            </a:extLst>
          </p:cNvPr>
          <p:cNvSpPr/>
          <p:nvPr/>
        </p:nvSpPr>
        <p:spPr>
          <a:xfrm>
            <a:off x="504470" y="4028718"/>
            <a:ext cx="1781929" cy="2263977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DF251-84FE-B583-F341-2A6C927CF91A}"/>
              </a:ext>
            </a:extLst>
          </p:cNvPr>
          <p:cNvSpPr/>
          <p:nvPr/>
        </p:nvSpPr>
        <p:spPr>
          <a:xfrm>
            <a:off x="5788367" y="4026094"/>
            <a:ext cx="1781929" cy="2263977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C117DA-1EBC-824E-76DD-65219E7A1410}"/>
              </a:ext>
            </a:extLst>
          </p:cNvPr>
          <p:cNvSpPr/>
          <p:nvPr/>
        </p:nvSpPr>
        <p:spPr>
          <a:xfrm>
            <a:off x="9343927" y="4041248"/>
            <a:ext cx="1781929" cy="2263977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36A1-6B7D-6821-50C6-D1CED6A4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2: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0555-DC50-0270-4CFA-867EE20D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7391401" cy="51212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7F15D-A773-2A9C-A396-0EC701559799}"/>
              </a:ext>
            </a:extLst>
          </p:cNvPr>
          <p:cNvSpPr txBox="1"/>
          <p:nvPr/>
        </p:nvSpPr>
        <p:spPr>
          <a:xfrm>
            <a:off x="8077200" y="2057398"/>
            <a:ext cx="586740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Let's record results of function calls we’ve seen before and use those instead of redoing the work.</a:t>
            </a:r>
            <a:endParaRPr lang="ru-RU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ru-RU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For a pair of arguments, we will remember the result of the calculations</a:t>
            </a:r>
            <a:r>
              <a:rPr lang="ru-RU" sz="2000" dirty="0"/>
              <a:t>.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2506EF-CD59-952B-E33F-8E2586C1C0A3}"/>
              </a:ext>
            </a:extLst>
          </p:cNvPr>
          <p:cNvCxnSpPr>
            <a:cxnSpLocks/>
          </p:cNvCxnSpPr>
          <p:nvPr/>
        </p:nvCxnSpPr>
        <p:spPr>
          <a:xfrm flipH="1">
            <a:off x="6553201" y="3243619"/>
            <a:ext cx="1523999" cy="502881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47D7F1-C1AB-F754-9503-290BDF5718FA}"/>
              </a:ext>
            </a:extLst>
          </p:cNvPr>
          <p:cNvCxnSpPr>
            <a:cxnSpLocks/>
          </p:cNvCxnSpPr>
          <p:nvPr/>
        </p:nvCxnSpPr>
        <p:spPr>
          <a:xfrm flipH="1">
            <a:off x="7315200" y="3243619"/>
            <a:ext cx="762000" cy="502881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30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2AE6F-3044-7979-BADC-7BC3B4A10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0EFA-8AE3-58E1-1A82-74F22CF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2: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3D03-444E-B0C9-6842-305D8428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8"/>
            <a:ext cx="10720884" cy="5227650"/>
          </a:xfrm>
        </p:spPr>
        <p:txBody>
          <a:bodyPr wrap="non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4F06-8E5E-182A-691A-F1884E176AC9}"/>
              </a:ext>
            </a:extLst>
          </p:cNvPr>
          <p:cNvSpPr txBox="1"/>
          <p:nvPr/>
        </p:nvSpPr>
        <p:spPr>
          <a:xfrm>
            <a:off x="8343900" y="2739411"/>
            <a:ext cx="5600700" cy="160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 err="1"/>
              <a:t>Memoization</a:t>
            </a:r>
            <a:r>
              <a:rPr lang="en-US" sz="2000" dirty="0"/>
              <a:t> allows us to significantly increase performance: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24 Time: 2ms (7297x faster)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23577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F42DC-FE36-10FD-D576-955081EC6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461-BFD4-7D37-5E3B-343D8A70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2: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8022-68DD-A05E-9507-47F8CA76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8"/>
            <a:ext cx="10720884" cy="5227650"/>
          </a:xfrm>
        </p:spPr>
        <p:txBody>
          <a:bodyPr wrap="non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20707-357C-276E-E8C0-A10969224238}"/>
              </a:ext>
            </a:extLst>
          </p:cNvPr>
          <p:cNvSpPr txBox="1"/>
          <p:nvPr/>
        </p:nvSpPr>
        <p:spPr>
          <a:xfrm>
            <a:off x="8343900" y="2739411"/>
            <a:ext cx="5600700" cy="40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 err="1"/>
              <a:t>Memoization</a:t>
            </a:r>
            <a:r>
              <a:rPr lang="en-US" sz="2000" dirty="0"/>
              <a:t> allows us to significantly increase performance: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24 Time: 2ms (7297x faster)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But at</a:t>
            </a:r>
            <a:r>
              <a:rPr lang="ru-RU" sz="2000" dirty="0"/>
              <a:t> </a:t>
            </a:r>
            <a:r>
              <a:rPr lang="en-US" sz="2000" dirty="0"/>
              <a:t>N=25 we will encounter integer overflow. The number of variants grows rapidly, so we will use: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Now we can calculate results for much larger N: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5000 Time: 72ms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2798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0D1BE-AD44-6445-121B-4AB0D101D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B4BD-BD81-84A5-02D1-9CBDF2F5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2: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1C0F-0810-41F9-F81F-9DF4E8E54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8"/>
            <a:ext cx="10720884" cy="5227650"/>
          </a:xfrm>
        </p:spPr>
        <p:txBody>
          <a:bodyPr wrap="non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16716-A009-26FE-EFDA-1D48B82FAA72}"/>
              </a:ext>
            </a:extLst>
          </p:cNvPr>
          <p:cNvSpPr txBox="1"/>
          <p:nvPr/>
        </p:nvSpPr>
        <p:spPr>
          <a:xfrm>
            <a:off x="8343900" y="2739411"/>
            <a:ext cx="5600700" cy="40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 err="1"/>
              <a:t>Memoization</a:t>
            </a:r>
            <a:r>
              <a:rPr lang="en-US" sz="2000" dirty="0"/>
              <a:t> allows us to significantly increase performance: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24 Time: 2ms (7297x faster)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But at</a:t>
            </a:r>
            <a:r>
              <a:rPr lang="ru-RU" sz="2000" dirty="0"/>
              <a:t> </a:t>
            </a:r>
            <a:r>
              <a:rPr lang="en-US" sz="2000" dirty="0"/>
              <a:t>N=25 we will encounter integer overflow. The number of variants grows rapidly, so we will use: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Now we can calculate results for much larger N: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5000 Time: 72ms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But at N=5500 we will encounter stack overflow.</a:t>
            </a:r>
          </a:p>
        </p:txBody>
      </p:sp>
    </p:spTree>
    <p:extLst>
      <p:ext uri="{BB962C8B-B14F-4D97-AF65-F5344CB8AC3E}">
        <p14:creationId xmlns:p14="http://schemas.microsoft.com/office/powerpoint/2010/main" val="24699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20CA-9122-1241-F31B-19CC2EFC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2: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E824-FCF6-4038-58F6-1B1E24CA4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91454"/>
            <a:ext cx="13258799" cy="4587220"/>
          </a:xfrm>
        </p:spPr>
        <p:txBody>
          <a:bodyPr/>
          <a:lstStyle/>
          <a:p>
            <a:r>
              <a:rPr lang="en-US" b="0" dirty="0"/>
              <a:t>The key to memory is a pair of number of hops and the start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Start position</a:t>
            </a:r>
            <a:r>
              <a:rPr lang="ru-RU" b="0" dirty="0"/>
              <a:t> </a:t>
            </a:r>
            <a:r>
              <a:rPr lang="en-US" b="0" dirty="0"/>
              <a:t>can take only 10 values</a:t>
            </a:r>
            <a:endParaRPr lang="ru-RU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Number of hops is limited by the value</a:t>
            </a:r>
            <a:r>
              <a:rPr lang="ru-RU" b="0" dirty="0"/>
              <a:t> </a:t>
            </a:r>
            <a:r>
              <a:rPr lang="en-US" b="0" dirty="0"/>
              <a:t>of N</a:t>
            </a:r>
          </a:p>
          <a:p>
            <a:endParaRPr lang="en-US" b="0" dirty="0"/>
          </a:p>
          <a:p>
            <a:r>
              <a:rPr lang="en-US" b="0" dirty="0"/>
              <a:t>This means that memory grows in direct proportion to the number of requested hops.</a:t>
            </a:r>
          </a:p>
          <a:p>
            <a:r>
              <a:rPr lang="en-US" b="0" dirty="0"/>
              <a:t>Once we have an entry in the memory for every combination of position and jump count, </a:t>
            </a:r>
            <a:br>
              <a:rPr lang="en-US" b="0" dirty="0"/>
            </a:br>
            <a:r>
              <a:rPr lang="en-US" b="0" dirty="0"/>
              <a:t>all calls will hit the cache rather than result in a new function call.</a:t>
            </a:r>
          </a:p>
          <a:p>
            <a:endParaRPr lang="ru-RU" b="0" dirty="0"/>
          </a:p>
          <a:p>
            <a:r>
              <a:rPr lang="en-US" b="0" dirty="0"/>
              <a:t>In other words, we got an algorithm that works in linear time.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1FB8A2-F3CB-23DD-A017-EEFA76CFBBE3}"/>
              </a:ext>
            </a:extLst>
          </p:cNvPr>
          <p:cNvSpPr txBox="1">
            <a:spLocks/>
          </p:cNvSpPr>
          <p:nvPr/>
        </p:nvSpPr>
        <p:spPr>
          <a:xfrm>
            <a:off x="685800" y="2057397"/>
            <a:ext cx="13258800" cy="53405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b="0" dirty="0">
                <a:solidFill>
                  <a:srgbClr val="001080"/>
                </a:solidFill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b="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BE4D-C0B7-23CE-1101-7185A6C0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68B4B-58C2-ACDC-E80E-0C79D7CC8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2057399"/>
                <a:ext cx="6375401" cy="5121275"/>
              </a:xfrm>
            </p:spPr>
            <p:txBody>
              <a:bodyPr/>
              <a:lstStyle/>
              <a:p>
                <a:r>
                  <a:rPr lang="en-US" b="0" dirty="0"/>
                  <a:t>The count of numbers that can be generated from a given starting position in N hops is equal to the sum of the counts of hops that can be generated starting from each of its neighbors in N-1 hops.</a:t>
                </a:r>
              </a:p>
              <a:p>
                <a:r>
                  <a:rPr lang="en-US" b="0" dirty="0"/>
                  <a:t>Stated mathematically as a recurrence relation, it looks like this: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𝑛𝑒𝑖𝑔h𝑏𝑜𝑟𝑠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Notice that the results for N hops depend only on the results for calls with N-1 hops.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68B4B-58C2-ACDC-E80E-0C79D7CC8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2057399"/>
                <a:ext cx="6375401" cy="5121275"/>
              </a:xfrm>
              <a:blipFill>
                <a:blip r:embed="rId2"/>
                <a:stretch>
                  <a:fillRect l="-2390" t="-1308" r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C91F40-171D-8B0B-53D4-1EBE68151C60}"/>
              </a:ext>
            </a:extLst>
          </p:cNvPr>
          <p:cNvSpPr txBox="1">
            <a:spLocks/>
          </p:cNvSpPr>
          <p:nvPr/>
        </p:nvSpPr>
        <p:spPr>
          <a:xfrm>
            <a:off x="7315199" y="2057398"/>
            <a:ext cx="6629401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2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A9D2-F947-55F6-ACD3-7EE5ABC5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92FBF5-5FA0-38E6-57A3-260E3CBBB4CD}"/>
              </a:ext>
            </a:extLst>
          </p:cNvPr>
          <p:cNvGrpSpPr/>
          <p:nvPr/>
        </p:nvGrpSpPr>
        <p:grpSpPr>
          <a:xfrm>
            <a:off x="685800" y="2368549"/>
            <a:ext cx="5664208" cy="3492502"/>
            <a:chOff x="4483098" y="2057398"/>
            <a:chExt cx="5664208" cy="34925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9B9650B-5E65-AA7D-FF91-865819F7EEE3}"/>
                </a:ext>
              </a:extLst>
            </p:cNvPr>
            <p:cNvSpPr/>
            <p:nvPr/>
          </p:nvSpPr>
          <p:spPr>
            <a:xfrm>
              <a:off x="7010400" y="2057398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E33A2D-2D59-94B4-8302-C571EDD14924}"/>
                </a:ext>
              </a:extLst>
            </p:cNvPr>
            <p:cNvSpPr/>
            <p:nvPr/>
          </p:nvSpPr>
          <p:spPr>
            <a:xfrm>
              <a:off x="5854700" y="3500435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DA93EE-AE2A-F160-3538-DC1A641CB96F}"/>
                </a:ext>
              </a:extLst>
            </p:cNvPr>
            <p:cNvSpPr/>
            <p:nvPr/>
          </p:nvSpPr>
          <p:spPr>
            <a:xfrm>
              <a:off x="8166104" y="3500435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C5021-880C-D535-1577-B935CE6B60FE}"/>
                </a:ext>
              </a:extLst>
            </p:cNvPr>
            <p:cNvSpPr/>
            <p:nvPr/>
          </p:nvSpPr>
          <p:spPr>
            <a:xfrm>
              <a:off x="4483098" y="4965700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644164-7EF5-15A3-85BE-C1C4D548C2F5}"/>
                </a:ext>
              </a:extLst>
            </p:cNvPr>
            <p:cNvSpPr/>
            <p:nvPr/>
          </p:nvSpPr>
          <p:spPr>
            <a:xfrm>
              <a:off x="6159500" y="4940298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E98C3D-74D7-218B-7A2D-D7EDEF738DAD}"/>
                </a:ext>
              </a:extLst>
            </p:cNvPr>
            <p:cNvSpPr/>
            <p:nvPr/>
          </p:nvSpPr>
          <p:spPr>
            <a:xfrm>
              <a:off x="7861304" y="4940298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E8EBCE-8288-8D9A-4627-DCA6147EDEFD}"/>
                </a:ext>
              </a:extLst>
            </p:cNvPr>
            <p:cNvSpPr/>
            <p:nvPr/>
          </p:nvSpPr>
          <p:spPr>
            <a:xfrm>
              <a:off x="9537706" y="4914896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7075B1-ED72-14D2-E35C-79679D9CDE01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6375026" y="2556044"/>
              <a:ext cx="724648" cy="1029945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38CA6E9-2409-927C-1622-F45DA64A207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7530726" y="2556044"/>
              <a:ext cx="724652" cy="1029945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9873D1-3129-C533-1D95-00ED0E95FA20}"/>
                </a:ext>
              </a:extLst>
            </p:cNvPr>
            <p:cNvCxnSpPr>
              <a:stCxn id="5" idx="3"/>
              <a:endCxn id="9" idx="7"/>
            </p:cNvCxnSpPr>
            <p:nvPr/>
          </p:nvCxnSpPr>
          <p:spPr>
            <a:xfrm flipH="1">
              <a:off x="5003424" y="3999081"/>
              <a:ext cx="940550" cy="1052173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A1BB35-0497-97FC-3165-0FE511829175}"/>
                </a:ext>
              </a:extLst>
            </p:cNvPr>
            <p:cNvCxnSpPr>
              <a:stCxn id="5" idx="5"/>
              <a:endCxn id="10" idx="0"/>
            </p:cNvCxnSpPr>
            <p:nvPr/>
          </p:nvCxnSpPr>
          <p:spPr>
            <a:xfrm>
              <a:off x="6375026" y="3999081"/>
              <a:ext cx="89274" cy="941217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C88E3E5-D525-FD9A-AE31-803D42928888}"/>
                </a:ext>
              </a:extLst>
            </p:cNvPr>
            <p:cNvCxnSpPr>
              <a:stCxn id="6" idx="3"/>
              <a:endCxn id="13" idx="0"/>
            </p:cNvCxnSpPr>
            <p:nvPr/>
          </p:nvCxnSpPr>
          <p:spPr>
            <a:xfrm flipH="1">
              <a:off x="8166104" y="3999081"/>
              <a:ext cx="89274" cy="941217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DEC9E4-CBD0-FFE1-EC9E-8644146692FB}"/>
                </a:ext>
              </a:extLst>
            </p:cNvPr>
            <p:cNvCxnSpPr>
              <a:stCxn id="6" idx="5"/>
              <a:endCxn id="14" idx="1"/>
            </p:cNvCxnSpPr>
            <p:nvPr/>
          </p:nvCxnSpPr>
          <p:spPr>
            <a:xfrm>
              <a:off x="8686430" y="3999081"/>
              <a:ext cx="940550" cy="1001369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B1B627-975A-948E-D7D0-392598A29603}"/>
              </a:ext>
            </a:extLst>
          </p:cNvPr>
          <p:cNvCxnSpPr>
            <a:cxnSpLocks/>
          </p:cNvCxnSpPr>
          <p:nvPr/>
        </p:nvCxnSpPr>
        <p:spPr>
          <a:xfrm flipH="1">
            <a:off x="2283947" y="2712951"/>
            <a:ext cx="769005" cy="970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172278-E6C8-89D5-E25D-469000A89550}"/>
              </a:ext>
            </a:extLst>
          </p:cNvPr>
          <p:cNvCxnSpPr>
            <a:cxnSpLocks/>
          </p:cNvCxnSpPr>
          <p:nvPr/>
        </p:nvCxnSpPr>
        <p:spPr>
          <a:xfrm flipH="1">
            <a:off x="968749" y="4072104"/>
            <a:ext cx="929901" cy="106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0252B8-18D8-FBA9-F481-39F1DA67A81F}"/>
              </a:ext>
            </a:extLst>
          </p:cNvPr>
          <p:cNvSpPr/>
          <p:nvPr/>
        </p:nvSpPr>
        <p:spPr>
          <a:xfrm>
            <a:off x="1409700" y="4638114"/>
            <a:ext cx="1054100" cy="949886"/>
          </a:xfrm>
          <a:custGeom>
            <a:avLst/>
            <a:gdLst>
              <a:gd name="connsiteX0" fmla="*/ 0 w 1054100"/>
              <a:gd name="connsiteY0" fmla="*/ 949886 h 949886"/>
              <a:gd name="connsiteX1" fmla="*/ 825500 w 1054100"/>
              <a:gd name="connsiteY1" fmla="*/ 10086 h 949886"/>
              <a:gd name="connsiteX2" fmla="*/ 1054100 w 1054100"/>
              <a:gd name="connsiteY2" fmla="*/ 492686 h 94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949886">
                <a:moveTo>
                  <a:pt x="0" y="949886"/>
                </a:moveTo>
                <a:cubicBezTo>
                  <a:pt x="324908" y="518086"/>
                  <a:pt x="649817" y="86286"/>
                  <a:pt x="825500" y="10086"/>
                </a:cubicBezTo>
                <a:cubicBezTo>
                  <a:pt x="1001183" y="-66114"/>
                  <a:pt x="914400" y="308536"/>
                  <a:pt x="1054100" y="49268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5F56B0-D0A9-8519-8762-11A0DF36901A}"/>
              </a:ext>
            </a:extLst>
          </p:cNvPr>
          <p:cNvSpPr/>
          <p:nvPr/>
        </p:nvSpPr>
        <p:spPr>
          <a:xfrm>
            <a:off x="2794000" y="3231769"/>
            <a:ext cx="1414656" cy="1937131"/>
          </a:xfrm>
          <a:custGeom>
            <a:avLst/>
            <a:gdLst>
              <a:gd name="connsiteX0" fmla="*/ 0 w 1485900"/>
              <a:gd name="connsiteY0" fmla="*/ 1937131 h 1937131"/>
              <a:gd name="connsiteX1" fmla="*/ 685800 w 1485900"/>
              <a:gd name="connsiteY1" fmla="*/ 57531 h 1937131"/>
              <a:gd name="connsiteX2" fmla="*/ 1485900 w 1485900"/>
              <a:gd name="connsiteY2" fmla="*/ 667131 h 19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1937131">
                <a:moveTo>
                  <a:pt x="0" y="1937131"/>
                </a:moveTo>
                <a:cubicBezTo>
                  <a:pt x="219075" y="1103164"/>
                  <a:pt x="438150" y="269198"/>
                  <a:pt x="685800" y="57531"/>
                </a:cubicBezTo>
                <a:cubicBezTo>
                  <a:pt x="933450" y="-154136"/>
                  <a:pt x="1209675" y="256497"/>
                  <a:pt x="1485900" y="667131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B0EDB6-9465-B549-86DA-08D0E575F01C}"/>
              </a:ext>
            </a:extLst>
          </p:cNvPr>
          <p:cNvCxnSpPr>
            <a:cxnSpLocks/>
          </p:cNvCxnSpPr>
          <p:nvPr/>
        </p:nvCxnSpPr>
        <p:spPr>
          <a:xfrm flipH="1">
            <a:off x="4127316" y="4299118"/>
            <a:ext cx="126442" cy="915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95C5080-C2DD-490E-F56B-CE5720ADF275}"/>
              </a:ext>
            </a:extLst>
          </p:cNvPr>
          <p:cNvSpPr/>
          <p:nvPr/>
        </p:nvSpPr>
        <p:spPr>
          <a:xfrm>
            <a:off x="4584700" y="4546002"/>
            <a:ext cx="1028700" cy="775298"/>
          </a:xfrm>
          <a:custGeom>
            <a:avLst/>
            <a:gdLst>
              <a:gd name="connsiteX0" fmla="*/ 0 w 1028700"/>
              <a:gd name="connsiteY0" fmla="*/ 673698 h 775298"/>
              <a:gd name="connsiteX1" fmla="*/ 177800 w 1028700"/>
              <a:gd name="connsiteY1" fmla="*/ 598 h 775298"/>
              <a:gd name="connsiteX2" fmla="*/ 1028700 w 1028700"/>
              <a:gd name="connsiteY2" fmla="*/ 775298 h 77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775298">
                <a:moveTo>
                  <a:pt x="0" y="673698"/>
                </a:moveTo>
                <a:cubicBezTo>
                  <a:pt x="3175" y="328681"/>
                  <a:pt x="6350" y="-16335"/>
                  <a:pt x="177800" y="598"/>
                </a:cubicBezTo>
                <a:cubicBezTo>
                  <a:pt x="349250" y="17531"/>
                  <a:pt x="855133" y="766831"/>
                  <a:pt x="1028700" y="775298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B1FCB-517D-00BE-652B-4C40ECB77774}"/>
              </a:ext>
            </a:extLst>
          </p:cNvPr>
          <p:cNvSpPr txBox="1"/>
          <p:nvPr/>
        </p:nvSpPr>
        <p:spPr>
          <a:xfrm>
            <a:off x="2012955" y="6352268"/>
            <a:ext cx="3009893" cy="3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9522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96EF6-0492-9934-59AC-3F43D9075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9D15-2B36-EA1F-F6BB-B1173A30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vs Breadth First Search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4974FB-738E-4715-893C-D1FD2714560C}"/>
              </a:ext>
            </a:extLst>
          </p:cNvPr>
          <p:cNvGrpSpPr/>
          <p:nvPr/>
        </p:nvGrpSpPr>
        <p:grpSpPr>
          <a:xfrm>
            <a:off x="685800" y="2368549"/>
            <a:ext cx="5664208" cy="3492502"/>
            <a:chOff x="4483098" y="2057398"/>
            <a:chExt cx="5664208" cy="34925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BA1F99-E800-BF0E-418E-D3EB41F62782}"/>
                </a:ext>
              </a:extLst>
            </p:cNvPr>
            <p:cNvSpPr/>
            <p:nvPr/>
          </p:nvSpPr>
          <p:spPr>
            <a:xfrm>
              <a:off x="7010400" y="2057398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34E428-E3CF-D775-3687-84B3C6E6D954}"/>
                </a:ext>
              </a:extLst>
            </p:cNvPr>
            <p:cNvSpPr/>
            <p:nvPr/>
          </p:nvSpPr>
          <p:spPr>
            <a:xfrm>
              <a:off x="5854700" y="3500435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376CB8-F542-EB02-3B77-1DC8DEE997B2}"/>
                </a:ext>
              </a:extLst>
            </p:cNvPr>
            <p:cNvSpPr/>
            <p:nvPr/>
          </p:nvSpPr>
          <p:spPr>
            <a:xfrm>
              <a:off x="8166104" y="3500435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E68116-CA3C-5F26-4F64-C27943101894}"/>
                </a:ext>
              </a:extLst>
            </p:cNvPr>
            <p:cNvSpPr/>
            <p:nvPr/>
          </p:nvSpPr>
          <p:spPr>
            <a:xfrm>
              <a:off x="4483098" y="4965700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60CCC8-800C-0672-7AAB-6FA9D455841F}"/>
                </a:ext>
              </a:extLst>
            </p:cNvPr>
            <p:cNvSpPr/>
            <p:nvPr/>
          </p:nvSpPr>
          <p:spPr>
            <a:xfrm>
              <a:off x="6159500" y="4940298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BD7E8B-FE77-8B58-DB54-2DCE34F58D71}"/>
                </a:ext>
              </a:extLst>
            </p:cNvPr>
            <p:cNvSpPr/>
            <p:nvPr/>
          </p:nvSpPr>
          <p:spPr>
            <a:xfrm>
              <a:off x="7861304" y="4940298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CF1318-88B7-8CC9-50F6-A61DB6DE0859}"/>
                </a:ext>
              </a:extLst>
            </p:cNvPr>
            <p:cNvSpPr/>
            <p:nvPr/>
          </p:nvSpPr>
          <p:spPr>
            <a:xfrm>
              <a:off x="9537706" y="4914896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750C2E-5B4D-A8CC-99EC-A10B680843D1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6375026" y="2556044"/>
              <a:ext cx="724648" cy="1029945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80DAEE-D92A-5CE0-C5B7-3D1E73EE18B6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7530726" y="2556044"/>
              <a:ext cx="724652" cy="1029945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AEBBDC-E38F-CC6F-768A-D37D5BF16205}"/>
                </a:ext>
              </a:extLst>
            </p:cNvPr>
            <p:cNvCxnSpPr>
              <a:stCxn id="5" idx="3"/>
              <a:endCxn id="9" idx="7"/>
            </p:cNvCxnSpPr>
            <p:nvPr/>
          </p:nvCxnSpPr>
          <p:spPr>
            <a:xfrm flipH="1">
              <a:off x="5003424" y="3999081"/>
              <a:ext cx="940550" cy="1052173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B5942D-0151-6E80-8CF1-CB1D82B35607}"/>
                </a:ext>
              </a:extLst>
            </p:cNvPr>
            <p:cNvCxnSpPr>
              <a:stCxn id="5" idx="5"/>
              <a:endCxn id="10" idx="0"/>
            </p:cNvCxnSpPr>
            <p:nvPr/>
          </p:nvCxnSpPr>
          <p:spPr>
            <a:xfrm>
              <a:off x="6375026" y="3999081"/>
              <a:ext cx="89274" cy="941217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7506D7-5A08-DF73-3646-5CC3031924E8}"/>
                </a:ext>
              </a:extLst>
            </p:cNvPr>
            <p:cNvCxnSpPr>
              <a:stCxn id="6" idx="3"/>
              <a:endCxn id="13" idx="0"/>
            </p:cNvCxnSpPr>
            <p:nvPr/>
          </p:nvCxnSpPr>
          <p:spPr>
            <a:xfrm flipH="1">
              <a:off x="8166104" y="3999081"/>
              <a:ext cx="89274" cy="941217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78A927-4DE9-C421-F930-6F6AC61642B4}"/>
                </a:ext>
              </a:extLst>
            </p:cNvPr>
            <p:cNvCxnSpPr>
              <a:stCxn id="6" idx="5"/>
              <a:endCxn id="14" idx="1"/>
            </p:cNvCxnSpPr>
            <p:nvPr/>
          </p:nvCxnSpPr>
          <p:spPr>
            <a:xfrm>
              <a:off x="8686430" y="3999081"/>
              <a:ext cx="940550" cy="1001369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84DB3A-9AA6-3E52-A3E8-A7D70375252F}"/>
              </a:ext>
            </a:extLst>
          </p:cNvPr>
          <p:cNvGrpSpPr/>
          <p:nvPr/>
        </p:nvGrpSpPr>
        <p:grpSpPr>
          <a:xfrm>
            <a:off x="8191499" y="2357435"/>
            <a:ext cx="5664208" cy="3492502"/>
            <a:chOff x="4483098" y="2057398"/>
            <a:chExt cx="5664208" cy="34925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A56855-A7D4-3193-C7E3-60F98D84F44C}"/>
                </a:ext>
              </a:extLst>
            </p:cNvPr>
            <p:cNvSpPr/>
            <p:nvPr/>
          </p:nvSpPr>
          <p:spPr>
            <a:xfrm>
              <a:off x="7010400" y="2057398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0DD977-F83C-1F3E-6E4C-475E6CC9732A}"/>
                </a:ext>
              </a:extLst>
            </p:cNvPr>
            <p:cNvSpPr/>
            <p:nvPr/>
          </p:nvSpPr>
          <p:spPr>
            <a:xfrm>
              <a:off x="5854700" y="3500435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29E3E2-6B51-D083-5798-6E2624087827}"/>
                </a:ext>
              </a:extLst>
            </p:cNvPr>
            <p:cNvSpPr/>
            <p:nvPr/>
          </p:nvSpPr>
          <p:spPr>
            <a:xfrm>
              <a:off x="8166104" y="3500435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A4B228-2249-3336-3232-3FCC2B1CD067}"/>
                </a:ext>
              </a:extLst>
            </p:cNvPr>
            <p:cNvSpPr/>
            <p:nvPr/>
          </p:nvSpPr>
          <p:spPr>
            <a:xfrm>
              <a:off x="4483098" y="4965700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1796AC-57CE-5C41-5FF2-FDA3E3F31D4C}"/>
                </a:ext>
              </a:extLst>
            </p:cNvPr>
            <p:cNvSpPr/>
            <p:nvPr/>
          </p:nvSpPr>
          <p:spPr>
            <a:xfrm>
              <a:off x="6159500" y="4940298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CBFF496-FF74-5776-B269-6EE0C73084F1}"/>
                </a:ext>
              </a:extLst>
            </p:cNvPr>
            <p:cNvSpPr/>
            <p:nvPr/>
          </p:nvSpPr>
          <p:spPr>
            <a:xfrm>
              <a:off x="7861304" y="4940298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AB12E5-1BF8-1C13-7488-81B536BB6056}"/>
                </a:ext>
              </a:extLst>
            </p:cNvPr>
            <p:cNvSpPr/>
            <p:nvPr/>
          </p:nvSpPr>
          <p:spPr>
            <a:xfrm>
              <a:off x="9537706" y="4914896"/>
              <a:ext cx="609600" cy="584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DEB968-3E21-3552-F45A-9AF93904E3B9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6375026" y="2556044"/>
              <a:ext cx="724648" cy="1029945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1D9950D-F9FF-5329-EB81-C499F8F3861B}"/>
                </a:ext>
              </a:extLst>
            </p:cNvPr>
            <p:cNvCxnSpPr>
              <a:stCxn id="29" idx="5"/>
              <a:endCxn id="31" idx="1"/>
            </p:cNvCxnSpPr>
            <p:nvPr/>
          </p:nvCxnSpPr>
          <p:spPr>
            <a:xfrm>
              <a:off x="7530726" y="2556044"/>
              <a:ext cx="724652" cy="1029945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9022F7-FFC5-2567-4383-99478B742B40}"/>
                </a:ext>
              </a:extLst>
            </p:cNvPr>
            <p:cNvCxnSpPr>
              <a:stCxn id="30" idx="3"/>
              <a:endCxn id="32" idx="7"/>
            </p:cNvCxnSpPr>
            <p:nvPr/>
          </p:nvCxnSpPr>
          <p:spPr>
            <a:xfrm flipH="1">
              <a:off x="5003424" y="3999081"/>
              <a:ext cx="940550" cy="1052173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5034006-EC12-4DE1-98DF-A69CE1C8FFA6}"/>
                </a:ext>
              </a:extLst>
            </p:cNvPr>
            <p:cNvCxnSpPr>
              <a:stCxn id="30" idx="5"/>
              <a:endCxn id="33" idx="0"/>
            </p:cNvCxnSpPr>
            <p:nvPr/>
          </p:nvCxnSpPr>
          <p:spPr>
            <a:xfrm>
              <a:off x="6375026" y="3999081"/>
              <a:ext cx="89274" cy="941217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51C06A3-0998-E1ED-C149-0FF89BFA7E9D}"/>
                </a:ext>
              </a:extLst>
            </p:cNvPr>
            <p:cNvCxnSpPr>
              <a:stCxn id="31" idx="3"/>
              <a:endCxn id="34" idx="0"/>
            </p:cNvCxnSpPr>
            <p:nvPr/>
          </p:nvCxnSpPr>
          <p:spPr>
            <a:xfrm flipH="1">
              <a:off x="8166104" y="3999081"/>
              <a:ext cx="89274" cy="941217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BF5CD7-A867-0587-C7F1-49FD348836B9}"/>
                </a:ext>
              </a:extLst>
            </p:cNvPr>
            <p:cNvCxnSpPr>
              <a:stCxn id="31" idx="5"/>
              <a:endCxn id="35" idx="1"/>
            </p:cNvCxnSpPr>
            <p:nvPr/>
          </p:nvCxnSpPr>
          <p:spPr>
            <a:xfrm>
              <a:off x="8686430" y="3999081"/>
              <a:ext cx="940550" cy="1001369"/>
            </a:xfrm>
            <a:prstGeom prst="straightConnector1">
              <a:avLst/>
            </a:prstGeom>
            <a:ln w="381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26FEEA-8A73-64FB-7339-F796735EE3EA}"/>
              </a:ext>
            </a:extLst>
          </p:cNvPr>
          <p:cNvCxnSpPr>
            <a:cxnSpLocks/>
          </p:cNvCxnSpPr>
          <p:nvPr/>
        </p:nvCxnSpPr>
        <p:spPr>
          <a:xfrm flipH="1">
            <a:off x="2283947" y="2712951"/>
            <a:ext cx="769005" cy="970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FBB09D-DF31-7D3A-0CDA-2672773DCDB3}"/>
              </a:ext>
            </a:extLst>
          </p:cNvPr>
          <p:cNvCxnSpPr>
            <a:cxnSpLocks/>
          </p:cNvCxnSpPr>
          <p:nvPr/>
        </p:nvCxnSpPr>
        <p:spPr>
          <a:xfrm flipH="1">
            <a:off x="968749" y="4072104"/>
            <a:ext cx="929901" cy="106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905B1B4-6013-E1A5-B7A2-78A4061A5C6C}"/>
              </a:ext>
            </a:extLst>
          </p:cNvPr>
          <p:cNvSpPr/>
          <p:nvPr/>
        </p:nvSpPr>
        <p:spPr>
          <a:xfrm>
            <a:off x="1409700" y="4638114"/>
            <a:ext cx="1054100" cy="949886"/>
          </a:xfrm>
          <a:custGeom>
            <a:avLst/>
            <a:gdLst>
              <a:gd name="connsiteX0" fmla="*/ 0 w 1054100"/>
              <a:gd name="connsiteY0" fmla="*/ 949886 h 949886"/>
              <a:gd name="connsiteX1" fmla="*/ 825500 w 1054100"/>
              <a:gd name="connsiteY1" fmla="*/ 10086 h 949886"/>
              <a:gd name="connsiteX2" fmla="*/ 1054100 w 1054100"/>
              <a:gd name="connsiteY2" fmla="*/ 492686 h 94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949886">
                <a:moveTo>
                  <a:pt x="0" y="949886"/>
                </a:moveTo>
                <a:cubicBezTo>
                  <a:pt x="324908" y="518086"/>
                  <a:pt x="649817" y="86286"/>
                  <a:pt x="825500" y="10086"/>
                </a:cubicBezTo>
                <a:cubicBezTo>
                  <a:pt x="1001183" y="-66114"/>
                  <a:pt x="914400" y="308536"/>
                  <a:pt x="1054100" y="49268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A3E4DD2-4C69-E7D4-7940-A5FBD09522B7}"/>
              </a:ext>
            </a:extLst>
          </p:cNvPr>
          <p:cNvSpPr/>
          <p:nvPr/>
        </p:nvSpPr>
        <p:spPr>
          <a:xfrm>
            <a:off x="2794000" y="3231769"/>
            <a:ext cx="1414656" cy="1937131"/>
          </a:xfrm>
          <a:custGeom>
            <a:avLst/>
            <a:gdLst>
              <a:gd name="connsiteX0" fmla="*/ 0 w 1485900"/>
              <a:gd name="connsiteY0" fmla="*/ 1937131 h 1937131"/>
              <a:gd name="connsiteX1" fmla="*/ 685800 w 1485900"/>
              <a:gd name="connsiteY1" fmla="*/ 57531 h 1937131"/>
              <a:gd name="connsiteX2" fmla="*/ 1485900 w 1485900"/>
              <a:gd name="connsiteY2" fmla="*/ 667131 h 19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1937131">
                <a:moveTo>
                  <a:pt x="0" y="1937131"/>
                </a:moveTo>
                <a:cubicBezTo>
                  <a:pt x="219075" y="1103164"/>
                  <a:pt x="438150" y="269198"/>
                  <a:pt x="685800" y="57531"/>
                </a:cubicBezTo>
                <a:cubicBezTo>
                  <a:pt x="933450" y="-154136"/>
                  <a:pt x="1209675" y="256497"/>
                  <a:pt x="1485900" y="667131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A4732B-7417-A086-00DC-0D7375780F3D}"/>
              </a:ext>
            </a:extLst>
          </p:cNvPr>
          <p:cNvCxnSpPr>
            <a:cxnSpLocks/>
          </p:cNvCxnSpPr>
          <p:nvPr/>
        </p:nvCxnSpPr>
        <p:spPr>
          <a:xfrm flipH="1">
            <a:off x="4127316" y="4299118"/>
            <a:ext cx="126442" cy="915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792C22C-866A-0F3C-E7EF-985314B12D63}"/>
              </a:ext>
            </a:extLst>
          </p:cNvPr>
          <p:cNvSpPr/>
          <p:nvPr/>
        </p:nvSpPr>
        <p:spPr>
          <a:xfrm>
            <a:off x="4584700" y="4546002"/>
            <a:ext cx="1028700" cy="775298"/>
          </a:xfrm>
          <a:custGeom>
            <a:avLst/>
            <a:gdLst>
              <a:gd name="connsiteX0" fmla="*/ 0 w 1028700"/>
              <a:gd name="connsiteY0" fmla="*/ 673698 h 775298"/>
              <a:gd name="connsiteX1" fmla="*/ 177800 w 1028700"/>
              <a:gd name="connsiteY1" fmla="*/ 598 h 775298"/>
              <a:gd name="connsiteX2" fmla="*/ 1028700 w 1028700"/>
              <a:gd name="connsiteY2" fmla="*/ 775298 h 77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775298">
                <a:moveTo>
                  <a:pt x="0" y="673698"/>
                </a:moveTo>
                <a:cubicBezTo>
                  <a:pt x="3175" y="328681"/>
                  <a:pt x="6350" y="-16335"/>
                  <a:pt x="177800" y="598"/>
                </a:cubicBezTo>
                <a:cubicBezTo>
                  <a:pt x="349250" y="17531"/>
                  <a:pt x="855133" y="766831"/>
                  <a:pt x="1028700" y="775298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678052-9060-DD60-420D-F5B7D29C7542}"/>
              </a:ext>
            </a:extLst>
          </p:cNvPr>
          <p:cNvCxnSpPr>
            <a:cxnSpLocks/>
          </p:cNvCxnSpPr>
          <p:nvPr/>
        </p:nvCxnSpPr>
        <p:spPr>
          <a:xfrm flipH="1">
            <a:off x="9834003" y="2693062"/>
            <a:ext cx="769005" cy="970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55CEA6-8A9E-56A4-F793-C98E8D506FE3}"/>
              </a:ext>
            </a:extLst>
          </p:cNvPr>
          <p:cNvCxnSpPr>
            <a:cxnSpLocks/>
          </p:cNvCxnSpPr>
          <p:nvPr/>
        </p:nvCxnSpPr>
        <p:spPr>
          <a:xfrm>
            <a:off x="10350036" y="4043781"/>
            <a:ext cx="13471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41B42B-B93C-F260-C600-356299930F90}"/>
              </a:ext>
            </a:extLst>
          </p:cNvPr>
          <p:cNvCxnSpPr>
            <a:cxnSpLocks/>
          </p:cNvCxnSpPr>
          <p:nvPr/>
        </p:nvCxnSpPr>
        <p:spPr>
          <a:xfrm flipH="1">
            <a:off x="8860910" y="4234592"/>
            <a:ext cx="2924925" cy="1163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535001-855A-AC8A-7ABE-03B211990C2C}"/>
              </a:ext>
            </a:extLst>
          </p:cNvPr>
          <p:cNvCxnSpPr>
            <a:cxnSpLocks/>
          </p:cNvCxnSpPr>
          <p:nvPr/>
        </p:nvCxnSpPr>
        <p:spPr>
          <a:xfrm>
            <a:off x="8902237" y="5588418"/>
            <a:ext cx="931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22E80F-0A78-FD24-E110-C900DD2CCE21}"/>
              </a:ext>
            </a:extLst>
          </p:cNvPr>
          <p:cNvCxnSpPr>
            <a:cxnSpLocks/>
          </p:cNvCxnSpPr>
          <p:nvPr/>
        </p:nvCxnSpPr>
        <p:spPr>
          <a:xfrm>
            <a:off x="10557718" y="5588418"/>
            <a:ext cx="931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BF95D4-2449-6A00-FDD2-6583D3C4C707}"/>
              </a:ext>
            </a:extLst>
          </p:cNvPr>
          <p:cNvCxnSpPr>
            <a:cxnSpLocks/>
          </p:cNvCxnSpPr>
          <p:nvPr/>
        </p:nvCxnSpPr>
        <p:spPr>
          <a:xfrm>
            <a:off x="12280443" y="5588418"/>
            <a:ext cx="931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CA193A-EFCD-92CE-E74E-4EF4AD4194B9}"/>
              </a:ext>
            </a:extLst>
          </p:cNvPr>
          <p:cNvSpPr txBox="1"/>
          <p:nvPr/>
        </p:nvSpPr>
        <p:spPr>
          <a:xfrm>
            <a:off x="2012955" y="6352268"/>
            <a:ext cx="3009893" cy="3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Depth First Search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FB0860-DB70-7919-2E73-129C647864EF}"/>
              </a:ext>
            </a:extLst>
          </p:cNvPr>
          <p:cNvSpPr txBox="1"/>
          <p:nvPr/>
        </p:nvSpPr>
        <p:spPr>
          <a:xfrm>
            <a:off x="9518654" y="6352268"/>
            <a:ext cx="3009893" cy="3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293639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445A7F93-8B65-ED07-8E67-9B6C30C1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779" y="1451371"/>
            <a:ext cx="4372438" cy="5326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DB1E9F-998E-15B8-264B-22927C93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Coding Challenge: </a:t>
            </a:r>
            <a:br>
              <a:rPr lang="en-US" dirty="0"/>
            </a:br>
            <a:r>
              <a:rPr lang="en-US" dirty="0"/>
              <a:t>Call me Knight</a:t>
            </a:r>
          </a:p>
        </p:txBody>
      </p:sp>
      <p:pic>
        <p:nvPicPr>
          <p:cNvPr id="7" name="Picture 6" descr="A purple chess piece on a black background&#10;&#10;Description automatically generated">
            <a:extLst>
              <a:ext uri="{FF2B5EF4-FFF2-40B4-BE49-F238E27FC236}">
                <a16:creationId xmlns:a16="http://schemas.microsoft.com/office/drawing/2014/main" id="{4F3A4BB6-20FA-AA3A-6161-BFD5E3E6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89" y="653059"/>
            <a:ext cx="1027655" cy="166211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F0683A-472E-2D6D-7BF2-B14B89F699B1}"/>
              </a:ext>
            </a:extLst>
          </p:cNvPr>
          <p:cNvSpPr/>
          <p:nvPr/>
        </p:nvSpPr>
        <p:spPr>
          <a:xfrm>
            <a:off x="10375899" y="2483858"/>
            <a:ext cx="2665781" cy="444500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508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FEAAA3-F107-CBAC-1590-A1823EC4FB70}"/>
              </a:ext>
            </a:extLst>
          </p:cNvPr>
          <p:cNvSpPr/>
          <p:nvPr/>
        </p:nvSpPr>
        <p:spPr>
          <a:xfrm rot="5400000">
            <a:off x="11103244" y="4617061"/>
            <a:ext cx="2665781" cy="444500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508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751C62D-F7F8-1F92-A142-F115847B84A0}"/>
              </a:ext>
            </a:extLst>
          </p:cNvPr>
          <p:cNvSpPr txBox="1">
            <a:spLocks/>
          </p:cNvSpPr>
          <p:nvPr/>
        </p:nvSpPr>
        <p:spPr>
          <a:xfrm>
            <a:off x="685799" y="2057399"/>
            <a:ext cx="6629401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Task: </a:t>
            </a:r>
          </a:p>
          <a:p>
            <a:r>
              <a:rPr lang="en-US" b="0" dirty="0"/>
              <a:t>Count the number of different numbers you can dial</a:t>
            </a:r>
          </a:p>
          <a:p>
            <a:endParaRPr lang="ru-RU" b="0" dirty="0"/>
          </a:p>
          <a:p>
            <a:r>
              <a:rPr lang="en-US" dirty="0"/>
              <a:t>Rules: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Classic dial pad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Start from any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Move as a chess knight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Make exactly </a:t>
            </a:r>
            <a:r>
              <a:rPr lang="en-US" dirty="0"/>
              <a:t>N</a:t>
            </a:r>
            <a:r>
              <a:rPr lang="en-US" b="0" dirty="0"/>
              <a:t> hops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A11EF48-ED36-3A13-A189-5BE037994DEC}"/>
              </a:ext>
            </a:extLst>
          </p:cNvPr>
          <p:cNvSpPr txBox="1">
            <a:spLocks/>
          </p:cNvSpPr>
          <p:nvPr/>
        </p:nvSpPr>
        <p:spPr>
          <a:xfrm>
            <a:off x="4915619" y="2057398"/>
            <a:ext cx="3136181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0" dirty="0"/>
          </a:p>
          <a:p>
            <a:endParaRPr lang="ru-RU" b="0" dirty="0"/>
          </a:p>
          <a:p>
            <a:r>
              <a:rPr lang="en-US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b="0" dirty="0"/>
              <a:t> is zero: 0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b="0" dirty="0"/>
              <a:t> is one: 10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b="0" dirty="0"/>
              <a:t> is two: 20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b="0" dirty="0"/>
              <a:t> is three: 46 numbers</a:t>
            </a:r>
          </a:p>
        </p:txBody>
      </p:sp>
    </p:spTree>
    <p:extLst>
      <p:ext uri="{BB962C8B-B14F-4D97-AF65-F5344CB8AC3E}">
        <p14:creationId xmlns:p14="http://schemas.microsoft.com/office/powerpoint/2010/main" val="157425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127B-9CBF-952E-F753-D5D4C83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3: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7BA6-762D-AAC5-D1F3-365BEF466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48580"/>
            <a:ext cx="13258800" cy="6140142"/>
          </a:xfrm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BFC2B9-5525-6636-39CD-6772366080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6098" y="2883486"/>
                <a:ext cx="5778501" cy="365568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1463040" rtl="0" eaLnBrk="1" latinLnBrk="0" hangingPunct="1">
                  <a:spcBef>
                    <a:spcPts val="1200"/>
                  </a:spcBef>
                  <a:buFontTx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463040" rtl="0" eaLnBrk="1" latinLnBrk="0" hangingPunct="1">
                  <a:spcBef>
                    <a:spcPts val="12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" indent="-228600" algn="l" defTabSz="1463040" rtl="0" eaLnBrk="1" latinLnBrk="0" hangingPunct="1">
                  <a:spcBef>
                    <a:spcPts val="1200"/>
                  </a:spcBef>
                  <a:buFont typeface="Arial" pitchFamily="34" charset="0"/>
                  <a:buChar char="•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72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58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430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3716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002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We calculate the count in a loop using our recurrence relation: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𝑛𝑒𝑖𝑔h𝑏𝑜𝑟𝑠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Note that the outer loop has N iterations, </a:t>
                </a:r>
                <a:br>
                  <a:rPr lang="ru-RU" b="0" dirty="0"/>
                </a:br>
                <a:r>
                  <a:rPr lang="en-US" b="0" dirty="0"/>
                  <a:t>while the inner loops have a constant number.</a:t>
                </a:r>
                <a:endParaRPr lang="ru-RU" b="0" dirty="0"/>
              </a:p>
              <a:p>
                <a:r>
                  <a:rPr lang="en-US" b="0" dirty="0"/>
                  <a:t>Thus, the overall time complexity is also linear.</a:t>
                </a:r>
              </a:p>
              <a:p>
                <a:r>
                  <a:rPr lang="en-US" sz="1800" b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N:   5000 Time: 34ms (2x faster)</a:t>
                </a:r>
                <a:br>
                  <a:rPr lang="en-US" sz="1800" b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</a:br>
                <a:r>
                  <a:rPr lang="en-US" sz="1800" b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N: 250000 Time: 13459ms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BFC2B9-5525-6636-39CD-677236608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098" y="2883486"/>
                <a:ext cx="5778501" cy="3655681"/>
              </a:xfrm>
              <a:prstGeom prst="rect">
                <a:avLst/>
              </a:prstGeom>
              <a:blipFill>
                <a:blip r:embed="rId2"/>
                <a:stretch>
                  <a:fillRect l="-2746" t="-2000"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CCC27B0D-593A-7847-B0B5-FEA1A11C9701}"/>
              </a:ext>
            </a:extLst>
          </p:cNvPr>
          <p:cNvSpPr/>
          <p:nvPr/>
        </p:nvSpPr>
        <p:spPr>
          <a:xfrm>
            <a:off x="7658100" y="3296070"/>
            <a:ext cx="254000" cy="1417635"/>
          </a:xfrm>
          <a:prstGeom prst="rightBrace">
            <a:avLst>
              <a:gd name="adj1" fmla="val 50115"/>
              <a:gd name="adj2" fmla="val 50000"/>
            </a:avLst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1D03-A071-4702-765C-23F7A298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55CFF6-AE1E-FBBD-3D81-125CB2A36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641657"/>
              </p:ext>
            </p:extLst>
          </p:nvPr>
        </p:nvGraphicFramePr>
        <p:xfrm>
          <a:off x="2466882" y="2072914"/>
          <a:ext cx="6629403" cy="5079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73">
                  <a:extLst>
                    <a:ext uri="{9D8B030D-6E8A-4147-A177-3AD203B41FA5}">
                      <a16:colId xmlns:a16="http://schemas.microsoft.com/office/drawing/2014/main" val="468089454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486204010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3215461114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1740402278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3079662526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494546659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548896644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4239531029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076740664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636209710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580652728"/>
                    </a:ext>
                  </a:extLst>
                </a:gridCol>
              </a:tblGrid>
              <a:tr h="4618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538104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150768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084676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51063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978781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73956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064977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398409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398275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20946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838558"/>
                  </a:ext>
                </a:extLst>
              </a:tr>
            </a:tbl>
          </a:graphicData>
        </a:graphic>
      </p:graphicFrame>
      <p:pic>
        <p:nvPicPr>
          <p:cNvPr id="5" name="Content Placeholder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8EB76CFF-428C-F71B-E4B9-8697618C55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23024" y="2071507"/>
            <a:ext cx="2821575" cy="3437471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02043A-9318-4DDB-DAB6-AF6780AD7449}"/>
              </a:ext>
            </a:extLst>
          </p:cNvPr>
          <p:cNvSpPr/>
          <p:nvPr/>
        </p:nvSpPr>
        <p:spPr>
          <a:xfrm rot="10800000">
            <a:off x="11559821" y="2686753"/>
            <a:ext cx="1875191" cy="361244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86F896-C3C7-78AB-4C79-F441058897AC}"/>
              </a:ext>
            </a:extLst>
          </p:cNvPr>
          <p:cNvSpPr/>
          <p:nvPr/>
        </p:nvSpPr>
        <p:spPr>
          <a:xfrm rot="5957346">
            <a:off x="12387187" y="4236166"/>
            <a:ext cx="1514478" cy="341185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0A3051-2FB7-0BDF-5A76-7094DE6B85CF}"/>
              </a:ext>
            </a:extLst>
          </p:cNvPr>
          <p:cNvSpPr/>
          <p:nvPr/>
        </p:nvSpPr>
        <p:spPr>
          <a:xfrm rot="8579616">
            <a:off x="11706962" y="3714234"/>
            <a:ext cx="1653696" cy="159985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urple chess piece on a black background&#10;&#10;Description automatically generated">
            <a:extLst>
              <a:ext uri="{FF2B5EF4-FFF2-40B4-BE49-F238E27FC236}">
                <a16:creationId xmlns:a16="http://schemas.microsoft.com/office/drawing/2014/main" id="{87D0EA57-7BC3-FE18-1834-24EBD0A9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152" y="2632931"/>
            <a:ext cx="577746" cy="9344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3E1944-442B-77B0-56A9-370AB14AB230}"/>
              </a:ext>
            </a:extLst>
          </p:cNvPr>
          <p:cNvCxnSpPr>
            <a:cxnSpLocks/>
          </p:cNvCxnSpPr>
          <p:nvPr/>
        </p:nvCxnSpPr>
        <p:spPr>
          <a:xfrm>
            <a:off x="2047782" y="5521678"/>
            <a:ext cx="419100" cy="0"/>
          </a:xfrm>
          <a:prstGeom prst="straightConnector1">
            <a:avLst/>
          </a:prstGeom>
          <a:ln w="889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DFF260-E192-6324-3B61-746FF9AA5450}"/>
                  </a:ext>
                </a:extLst>
              </p:cNvPr>
              <p:cNvSpPr txBox="1"/>
              <p:nvPr/>
            </p:nvSpPr>
            <p:spPr>
              <a:xfrm>
                <a:off x="2897492" y="1510455"/>
                <a:ext cx="5885650" cy="399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  <a:spcAft>
                    <a:spcPts val="400"/>
                  </a:spcAft>
                </a:pPr>
                <a:r>
                  <a:rPr lang="en-US" sz="2000" dirty="0"/>
                  <a:t>Non-zero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indicates an edge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DFF260-E192-6324-3B61-746FF9AA5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92" y="1510455"/>
                <a:ext cx="5885650" cy="399853"/>
              </a:xfrm>
              <a:prstGeom prst="rect">
                <a:avLst/>
              </a:prstGeom>
              <a:blipFill>
                <a:blip r:embed="rId4"/>
                <a:stretch>
                  <a:fillRect l="-1035" t="-1538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5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554483-A1EA-0A23-2FB9-6F814CF689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799" y="1491917"/>
                <a:ext cx="13258799" cy="568675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1463040" rtl="0" eaLnBrk="1" latinLnBrk="0" hangingPunct="1">
                  <a:spcBef>
                    <a:spcPts val="1200"/>
                  </a:spcBef>
                  <a:buFontTx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463040" rtl="0" eaLnBrk="1" latinLnBrk="0" hangingPunct="1">
                  <a:spcBef>
                    <a:spcPts val="12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" indent="-228600" algn="l" defTabSz="1463040" rtl="0" eaLnBrk="1" latinLnBrk="0" hangingPunct="1">
                  <a:spcBef>
                    <a:spcPts val="1200"/>
                  </a:spcBef>
                  <a:buFont typeface="Arial" pitchFamily="34" charset="0"/>
                  <a:buChar char="•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72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58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430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3716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002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Notational conventions: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202122"/>
                    </a:solidFill>
                  </a:rPr>
                  <a:t>M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</a:rPr>
                  <a:t>atrices are represented by capital letters, e.g.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Entries of a matrix are represented by Greek letters, e.g.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Matrix Multiplication:</a:t>
                </a:r>
              </a:p>
              <a:p>
                <a:r>
                  <a:rPr lang="en-US" b="0" dirty="0"/>
                  <a:t>The matrix product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0" dirty="0"/>
                  <a:t> is defined to be the matrix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554483-A1EA-0A23-2FB9-6F814CF6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491917"/>
                <a:ext cx="13258799" cy="5686758"/>
              </a:xfrm>
              <a:prstGeom prst="rect">
                <a:avLst/>
              </a:prstGeom>
              <a:blipFill>
                <a:blip r:embed="rId2"/>
                <a:stretch>
                  <a:fillRect l="-1149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E0BE847-BE2B-F929-BEF6-8619E74B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85B8C4B-50B1-D1CD-71EC-2F80912368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9718525"/>
                  </p:ext>
                </p:extLst>
              </p:nvPr>
            </p:nvGraphicFramePr>
            <p:xfrm>
              <a:off x="2365744" y="4610060"/>
              <a:ext cx="2584604" cy="25465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151">
                      <a:extLst>
                        <a:ext uri="{9D8B030D-6E8A-4147-A177-3AD203B41FA5}">
                          <a16:colId xmlns:a16="http://schemas.microsoft.com/office/drawing/2014/main" val="138501353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078731457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615290621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387839044"/>
                        </a:ext>
                      </a:extLst>
                    </a:gridCol>
                  </a:tblGrid>
                  <a:tr h="6366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779933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4861604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575477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1256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85B8C4B-50B1-D1CD-71EC-2F80912368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9718525"/>
                  </p:ext>
                </p:extLst>
              </p:nvPr>
            </p:nvGraphicFramePr>
            <p:xfrm>
              <a:off x="2365744" y="4610060"/>
              <a:ext cx="2584604" cy="25465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151">
                      <a:extLst>
                        <a:ext uri="{9D8B030D-6E8A-4147-A177-3AD203B41FA5}">
                          <a16:colId xmlns:a16="http://schemas.microsoft.com/office/drawing/2014/main" val="138501353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078731457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615290621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387839044"/>
                        </a:ext>
                      </a:extLst>
                    </a:gridCol>
                  </a:tblGrid>
                  <a:tr h="636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43" t="-952" r="-302830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952" r="-200000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87" t="-952" r="-1887" b="-3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779933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43" t="-101923" r="-302830" b="-204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1923" r="-200000" b="-204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87" t="-101923" r="-1887" b="-2048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861604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575477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43" t="-302885" r="-30283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2885" r="-20000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87" t="-302885" r="-1887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256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608E5BB8-518D-3476-7DA8-59B4B1297C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8673076"/>
                  </p:ext>
                </p:extLst>
              </p:nvPr>
            </p:nvGraphicFramePr>
            <p:xfrm>
              <a:off x="6022896" y="4608285"/>
              <a:ext cx="2584604" cy="25465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151">
                      <a:extLst>
                        <a:ext uri="{9D8B030D-6E8A-4147-A177-3AD203B41FA5}">
                          <a16:colId xmlns:a16="http://schemas.microsoft.com/office/drawing/2014/main" val="138501353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078731457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615290621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387839044"/>
                        </a:ext>
                      </a:extLst>
                    </a:gridCol>
                  </a:tblGrid>
                  <a:tr h="6366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2779933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4861604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575477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1256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608E5BB8-518D-3476-7DA8-59B4B1297C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8673076"/>
                  </p:ext>
                </p:extLst>
              </p:nvPr>
            </p:nvGraphicFramePr>
            <p:xfrm>
              <a:off x="6022896" y="4608285"/>
              <a:ext cx="2584604" cy="25465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151">
                      <a:extLst>
                        <a:ext uri="{9D8B030D-6E8A-4147-A177-3AD203B41FA5}">
                          <a16:colId xmlns:a16="http://schemas.microsoft.com/office/drawing/2014/main" val="138501353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078731457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615290621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387839044"/>
                        </a:ext>
                      </a:extLst>
                    </a:gridCol>
                  </a:tblGrid>
                  <a:tr h="636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952" r="-30283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887" t="-952" r="-20283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87" t="-952" r="-2830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779933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00952" r="-3028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887" t="-100952" r="-2028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87" t="-100952" r="-2830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861604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575477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300000" r="-302830" b="-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887" t="-300000" r="-202830" b="-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87" t="-300000" r="-2830" b="-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256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E7F02F51-D6E5-F524-307B-7CB767A011D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321196"/>
                  </p:ext>
                </p:extLst>
              </p:nvPr>
            </p:nvGraphicFramePr>
            <p:xfrm>
              <a:off x="9680048" y="4605629"/>
              <a:ext cx="2584604" cy="25465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151">
                      <a:extLst>
                        <a:ext uri="{9D8B030D-6E8A-4147-A177-3AD203B41FA5}">
                          <a16:colId xmlns:a16="http://schemas.microsoft.com/office/drawing/2014/main" val="138501353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078731457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615290621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387839044"/>
                        </a:ext>
                      </a:extLst>
                    </a:gridCol>
                  </a:tblGrid>
                  <a:tr h="6366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2779933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4861604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575477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1256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E7F02F51-D6E5-F524-307B-7CB767A011D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321196"/>
                  </p:ext>
                </p:extLst>
              </p:nvPr>
            </p:nvGraphicFramePr>
            <p:xfrm>
              <a:off x="9680048" y="4605629"/>
              <a:ext cx="2584604" cy="25465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6151">
                      <a:extLst>
                        <a:ext uri="{9D8B030D-6E8A-4147-A177-3AD203B41FA5}">
                          <a16:colId xmlns:a16="http://schemas.microsoft.com/office/drawing/2014/main" val="138501353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078731457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615290621"/>
                        </a:ext>
                      </a:extLst>
                    </a:gridCol>
                    <a:gridCol w="646151">
                      <a:extLst>
                        <a:ext uri="{9D8B030D-6E8A-4147-A177-3AD203B41FA5}">
                          <a16:colId xmlns:a16="http://schemas.microsoft.com/office/drawing/2014/main" val="1387839044"/>
                        </a:ext>
                      </a:extLst>
                    </a:gridCol>
                  </a:tblGrid>
                  <a:tr h="636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43" t="-952" r="-303774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952" r="-20093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887" t="-952" r="-2830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779933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43" t="-100952" r="-30377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0952" r="-20093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887" t="-100952" r="-2830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861604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575477"/>
                      </a:ext>
                    </a:extLst>
                  </a:tr>
                  <a:tr h="636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43" t="-300000" r="-303774" b="-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00000" r="-200935" b="-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…</a:t>
                          </a:r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226" marR="109226" marT="54613" marB="546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887" t="-300000" r="-2830" b="-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256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9E7EC-C0CE-7B23-5049-DFF5195F1D60}"/>
                  </a:ext>
                </a:extLst>
              </p:cNvPr>
              <p:cNvSpPr txBox="1"/>
              <p:nvPr/>
            </p:nvSpPr>
            <p:spPr>
              <a:xfrm>
                <a:off x="5077268" y="5530065"/>
                <a:ext cx="818707" cy="69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9E7EC-C0CE-7B23-5049-DFF5195F1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68" y="5530065"/>
                <a:ext cx="818707" cy="697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F30319-499C-59F6-3068-525C75AFC245}"/>
                  </a:ext>
                </a:extLst>
              </p:cNvPr>
              <p:cNvSpPr txBox="1"/>
              <p:nvPr/>
            </p:nvSpPr>
            <p:spPr>
              <a:xfrm>
                <a:off x="8734420" y="5530065"/>
                <a:ext cx="818707" cy="69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F30319-499C-59F6-3068-525C75AFC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0" y="5530065"/>
                <a:ext cx="818707" cy="697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EAE1DE-87BC-B2C9-DC9E-B5A196386BF3}"/>
                  </a:ext>
                </a:extLst>
              </p:cNvPr>
              <p:cNvSpPr txBox="1"/>
              <p:nvPr/>
            </p:nvSpPr>
            <p:spPr>
              <a:xfrm>
                <a:off x="2849331" y="3995622"/>
                <a:ext cx="1617430" cy="62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EAE1DE-87BC-B2C9-DC9E-B5A196386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31" y="3995622"/>
                <a:ext cx="1617430" cy="6224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2A57F4-9E3D-BE50-27B1-831527222B43}"/>
                  </a:ext>
                </a:extLst>
              </p:cNvPr>
              <p:cNvSpPr txBox="1"/>
              <p:nvPr/>
            </p:nvSpPr>
            <p:spPr>
              <a:xfrm>
                <a:off x="6510394" y="3987646"/>
                <a:ext cx="1609608" cy="62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2A57F4-9E3D-BE50-27B1-83152722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394" y="3987646"/>
                <a:ext cx="1609608" cy="6224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949B75-32DB-F37C-8267-3B92BFF1CC3D}"/>
                  </a:ext>
                </a:extLst>
              </p:cNvPr>
              <p:cNvSpPr txBox="1"/>
              <p:nvPr/>
            </p:nvSpPr>
            <p:spPr>
              <a:xfrm>
                <a:off x="10179472" y="3995622"/>
                <a:ext cx="1585755" cy="62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949B75-32DB-F37C-8267-3B92BFF1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472" y="3995622"/>
                <a:ext cx="1585755" cy="6224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2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9B91-D5C0-B66A-EB51-CE5DDDBB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Powers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C4123-D6B1-8652-91F0-E2AB904923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790699"/>
                <a:ext cx="13944601" cy="5439502"/>
              </a:xfrm>
            </p:spPr>
            <p:txBody>
              <a:bodyPr>
                <a:sp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is the adjacency matrix of the graph, then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has an interesting interpretation:</a:t>
                </a:r>
              </a:p>
              <a:p>
                <a:r>
                  <a:rPr lang="en-US" b="0" dirty="0"/>
                  <a:t>The element at 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gives the number of walks of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from vertex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to vertex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dirty="0"/>
                  <a:t>Theorem: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be the adjacency matrix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equal to the number of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dirty="0"/>
                  <a:t>Proof:</a:t>
                </a:r>
              </a:p>
              <a:p>
                <a:r>
                  <a:rPr lang="en-US" b="0" dirty="0"/>
                  <a:t>The statement is obvious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. Let assume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b="0" dirty="0"/>
                  <a:t>, and the statement is true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equal to the number of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of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is equal to the number of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of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, since each such route consists of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/>
                  <a:t> of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b="0" dirty="0"/>
                  <a:t>and an edge leading from the penultimate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/>
                  <a:t> of the path to its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C4123-D6B1-8652-91F0-E2AB90492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790699"/>
                <a:ext cx="13944601" cy="5439502"/>
              </a:xfrm>
              <a:blipFill>
                <a:blip r:embed="rId2"/>
                <a:stretch>
                  <a:fillRect l="-1093" t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5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8C6C-B5BC-01D0-D545-29A8BC55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4: 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3D74-4C2E-0065-02D2-6A9BB3A5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701798"/>
            <a:ext cx="6629401" cy="5407186"/>
          </a:xfr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934C7-6F2C-35CF-9638-781BA0FC786E}"/>
              </a:ext>
            </a:extLst>
          </p:cNvPr>
          <p:cNvSpPr txBox="1"/>
          <p:nvPr/>
        </p:nvSpPr>
        <p:spPr>
          <a:xfrm>
            <a:off x="7429500" y="1701798"/>
            <a:ext cx="6515100" cy="538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The algorithm remains that simple: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Initialize the adjacency matrix</a:t>
            </a:r>
            <a:br>
              <a:rPr lang="en-US" sz="2000" dirty="0"/>
            </a:br>
            <a:endParaRPr lang="en-US" sz="2000" dirty="0"/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Raise it to the required power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000" dirty="0"/>
              <a:t>Sum up all the number of walks</a:t>
            </a:r>
          </a:p>
          <a:p>
            <a:pPr marL="457200" indent="-457200" algn="l">
              <a:lnSpc>
                <a:spcPct val="90000"/>
              </a:lnSpc>
              <a:spcAft>
                <a:spcPts val="400"/>
              </a:spcAft>
              <a:buFont typeface="+mj-lt"/>
              <a:buAutoNum type="arabicPeriod"/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250 000 Time: 3:22.300 (15x slower)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5FB7F9-6A0F-BBD7-BCDB-AC9EE102C1B5}"/>
              </a:ext>
            </a:extLst>
          </p:cNvPr>
          <p:cNvSpPr/>
          <p:nvPr/>
        </p:nvSpPr>
        <p:spPr>
          <a:xfrm>
            <a:off x="7061200" y="2809956"/>
            <a:ext cx="254000" cy="1417635"/>
          </a:xfrm>
          <a:prstGeom prst="rightBrace">
            <a:avLst>
              <a:gd name="adj1" fmla="val 50115"/>
              <a:gd name="adj2" fmla="val 50000"/>
            </a:avLst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B4D03E1-0609-2C83-EF53-3A8AF1C71AC0}"/>
              </a:ext>
            </a:extLst>
          </p:cNvPr>
          <p:cNvSpPr/>
          <p:nvPr/>
        </p:nvSpPr>
        <p:spPr>
          <a:xfrm>
            <a:off x="7061200" y="5250556"/>
            <a:ext cx="254000" cy="1417635"/>
          </a:xfrm>
          <a:prstGeom prst="rightBrace">
            <a:avLst>
              <a:gd name="adj1" fmla="val 50115"/>
              <a:gd name="adj2" fmla="val 50000"/>
            </a:avLst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E3A2155-CFC3-CB2D-1170-2C44A363095F}"/>
              </a:ext>
            </a:extLst>
          </p:cNvPr>
          <p:cNvSpPr/>
          <p:nvPr/>
        </p:nvSpPr>
        <p:spPr>
          <a:xfrm>
            <a:off x="7061200" y="4407727"/>
            <a:ext cx="254000" cy="684973"/>
          </a:xfrm>
          <a:prstGeom prst="rightBrace">
            <a:avLst>
              <a:gd name="adj1" fmla="val 50115"/>
              <a:gd name="adj2" fmla="val 50000"/>
            </a:avLst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0948-1498-2837-ADDF-01EF6C40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by Squaring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02620-DBAB-AB21-6FE9-94D57DCD0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2057399"/>
                <a:ext cx="5778501" cy="5121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raise a number to a power?</a:t>
                </a:r>
              </a:p>
              <a:p>
                <a:endParaRPr lang="ru-R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r>
                  <a:rPr lang="en-US" b="0" dirty="0"/>
                  <a:t>Trivial algorithm is too simple and requires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/>
                  <a:t> multiplications.</a:t>
                </a:r>
              </a:p>
              <a:p>
                <a:endParaRPr lang="en-US" b="0" dirty="0"/>
              </a:p>
              <a:p>
                <a:r>
                  <a:rPr lang="en-US" b="0" dirty="0"/>
                  <a:t>This is a linear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02620-DBAB-AB21-6FE9-94D57DCD0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2057399"/>
                <a:ext cx="5778501" cy="5121275"/>
              </a:xfrm>
              <a:blipFill>
                <a:blip r:embed="rId2"/>
                <a:stretch>
                  <a:fillRect l="-2637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7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6ADD-3798-34DD-C954-2500B55E4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9CD2-3A3C-6F30-944F-5F06172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by Squaring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D61CF-5622-F478-4CFB-1A83447E9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2057399"/>
                <a:ext cx="5778501" cy="5121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raise a number to a power?</a:t>
                </a:r>
              </a:p>
              <a:p>
                <a:endParaRPr lang="ru-R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r>
                  <a:rPr lang="en-US" b="0" dirty="0"/>
                  <a:t>Trivial algorithm is too simple and requires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/>
                  <a:t> multiplications.</a:t>
                </a:r>
              </a:p>
              <a:p>
                <a:endParaRPr lang="en-US" b="0" dirty="0"/>
              </a:p>
              <a:p>
                <a:r>
                  <a:rPr lang="en-US" b="0" dirty="0"/>
                  <a:t>This is a linear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D61CF-5622-F478-4CFB-1A83447E9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2057399"/>
                <a:ext cx="5778501" cy="5121275"/>
              </a:xfrm>
              <a:blipFill>
                <a:blip r:embed="rId2"/>
                <a:stretch>
                  <a:fillRect l="-2637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6128CF1-8CD6-0535-2641-72C1CDCD8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2300" y="2057398"/>
                <a:ext cx="6972301" cy="5121275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1463040" rtl="0" eaLnBrk="1" latinLnBrk="0" hangingPunct="1">
                  <a:spcBef>
                    <a:spcPts val="1200"/>
                  </a:spcBef>
                  <a:buFontTx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463040" rtl="0" eaLnBrk="1" latinLnBrk="0" hangingPunct="1">
                  <a:spcBef>
                    <a:spcPts val="12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" indent="-228600" algn="l" defTabSz="1463040" rtl="0" eaLnBrk="1" latinLnBrk="0" hangingPunct="1">
                  <a:spcBef>
                    <a:spcPts val="1200"/>
                  </a:spcBef>
                  <a:buFont typeface="Arial" pitchFamily="34" charset="0"/>
                  <a:buChar char="•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72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58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430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3716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002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make a more interesting observation: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32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sz="32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       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en-US" b="0" dirty="0"/>
                  <a:t>In each recursive call, the least significant digits of the binary representation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is removed. It follows that the number of recursive calls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, the number of bits of the binary representation of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ru-RU" b="0" dirty="0"/>
              </a:p>
              <a:p>
                <a:r>
                  <a:rPr lang="en-US" b="0" dirty="0"/>
                  <a:t>Logarithmic time!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6128CF1-8CD6-0535-2641-72C1CDCD8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0" y="2057398"/>
                <a:ext cx="6972301" cy="5121275"/>
              </a:xfrm>
              <a:prstGeom prst="rect">
                <a:avLst/>
              </a:prstGeom>
              <a:blipFill>
                <a:blip r:embed="rId3"/>
                <a:stretch>
                  <a:fillRect l="-2273" t="-1308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2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56BF-BAFE-4382-24C9-507360D2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4: 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0210-7668-E3DA-30FA-58C442870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6629401" cy="5121275"/>
          </a:xfrm>
        </p:spPr>
        <p:txBody>
          <a:bodyPr/>
          <a:lstStyle/>
          <a:p>
            <a:pPr>
              <a:lnSpc>
                <a:spcPts val="1425"/>
              </a:lnSpc>
            </a:pP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65F942-8C87-CD11-E22F-989AE06F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2300" y="2057398"/>
                <a:ext cx="6972301" cy="5121275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1463040" rtl="0" eaLnBrk="1" latinLnBrk="0" hangingPunct="1">
                  <a:spcBef>
                    <a:spcPts val="1200"/>
                  </a:spcBef>
                  <a:buFontTx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463040" rtl="0" eaLnBrk="1" latinLnBrk="0" hangingPunct="1">
                  <a:spcBef>
                    <a:spcPts val="12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" indent="-228600" algn="l" defTabSz="1463040" rtl="0" eaLnBrk="1" latinLnBrk="0" hangingPunct="1">
                  <a:spcBef>
                    <a:spcPts val="1200"/>
                  </a:spcBef>
                  <a:buFont typeface="Arial" pitchFamily="34" charset="0"/>
                  <a:buChar char="•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72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58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430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3716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00200" indent="-228600" algn="l" defTabSz="146304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32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sz="32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       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b="0" dirty="0"/>
              </a:p>
              <a:p>
                <a:pPr>
                  <a:lnSpc>
                    <a:spcPct val="90000"/>
                  </a:lnSpc>
                  <a:spcAft>
                    <a:spcPts val="400"/>
                  </a:spcAft>
                </a:pPr>
                <a:r>
                  <a:rPr lang="en-US" b="0" dirty="0"/>
                  <a:t>Moreover, we can use this algorithm to quickly raise a matrix to a power.</a:t>
                </a:r>
              </a:p>
              <a:p>
                <a:pPr>
                  <a:lnSpc>
                    <a:spcPct val="90000"/>
                  </a:lnSpc>
                  <a:spcAft>
                    <a:spcPts val="400"/>
                  </a:spcAft>
                </a:pPr>
                <a:r>
                  <a:rPr lang="en-US" sz="1800" b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N:   250 000 Time: 850ms (16x faster)</a:t>
                </a:r>
              </a:p>
              <a:p>
                <a:pPr>
                  <a:lnSpc>
                    <a:spcPct val="90000"/>
                  </a:lnSpc>
                  <a:spcAft>
                    <a:spcPts val="400"/>
                  </a:spcAft>
                </a:pPr>
                <a:r>
                  <a:rPr lang="en-US" sz="1800" b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N: 1 500 000 Time: 10362ms</a:t>
                </a:r>
              </a:p>
              <a:p>
                <a:pPr>
                  <a:lnSpc>
                    <a:spcPct val="90000"/>
                  </a:lnSpc>
                  <a:spcAft>
                    <a:spcPts val="400"/>
                  </a:spcAft>
                </a:pPr>
                <a:endParaRPr lang="en-US" sz="18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65F942-8C87-CD11-E22F-989AE06F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0" y="2057398"/>
                <a:ext cx="6972301" cy="5121275"/>
              </a:xfrm>
              <a:prstGeom prst="rect">
                <a:avLst/>
              </a:prstGeom>
              <a:blipFill>
                <a:blip r:embed="rId2"/>
                <a:stretch>
                  <a:fillRect l="-2273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B54A-41AE-122D-E4C9-CD5BB2C6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Level: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1E46-B8DF-0BB0-3617-85B69036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12699"/>
            <a:ext cx="13258799" cy="5202001"/>
          </a:xfrm>
        </p:spPr>
        <p:txBody>
          <a:bodyPr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6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FD2B6-E92C-319F-99C4-D36B57AE8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06B8-A12B-2907-7659-93ED9E47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Level: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64F3-E732-1133-B631-90361008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12699"/>
            <a:ext cx="7632701" cy="5202001"/>
          </a:xfr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6773E-8F15-33D8-320F-D995B700B885}"/>
              </a:ext>
            </a:extLst>
          </p:cNvPr>
          <p:cNvSpPr txBox="1"/>
          <p:nvPr/>
        </p:nvSpPr>
        <p:spPr>
          <a:xfrm>
            <a:off x="8382000" y="2795706"/>
            <a:ext cx="5562600" cy="291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Matrix multiplication can be easily parallelized</a:t>
            </a:r>
            <a:r>
              <a:rPr lang="ru-RU" sz="2000" dirty="0"/>
              <a:t>.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ru-RU" sz="2000" dirty="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1 500 000 Time: 2629ms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4x faster)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4 000 000 Time: 10004ms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The total count of dialable numbers is: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13515.........37504</a:t>
            </a:r>
          </a:p>
          <a:p>
            <a:pPr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  1 438 012 digits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8669A5-2BE3-A1D5-04FE-8C107342B282}"/>
              </a:ext>
            </a:extLst>
          </p:cNvPr>
          <p:cNvCxnSpPr>
            <a:cxnSpLocks/>
          </p:cNvCxnSpPr>
          <p:nvPr/>
        </p:nvCxnSpPr>
        <p:spPr>
          <a:xfrm flipH="1">
            <a:off x="5219700" y="2971800"/>
            <a:ext cx="30988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EB050CD9-D4B8-8203-6585-6834483F6112}"/>
              </a:ext>
            </a:extLst>
          </p:cNvPr>
          <p:cNvSpPr/>
          <p:nvPr/>
        </p:nvSpPr>
        <p:spPr>
          <a:xfrm rot="5400000">
            <a:off x="9373791" y="4189301"/>
            <a:ext cx="253999" cy="1978817"/>
          </a:xfrm>
          <a:prstGeom prst="rightBrace">
            <a:avLst>
              <a:gd name="adj1" fmla="val 50115"/>
              <a:gd name="adj2" fmla="val 50000"/>
            </a:avLst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32CA-0217-1101-6D92-33F98FAB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D9F9-95AC-9BC5-35E8-29B22F8F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7" name="Content Placeholder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F7EE292F-A49D-B28A-B122-9CF734D5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779" y="1451371"/>
            <a:ext cx="4372438" cy="532685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60847C-97AA-36FF-FA0D-D0F8CDD1A8B3}"/>
              </a:ext>
            </a:extLst>
          </p:cNvPr>
          <p:cNvSpPr/>
          <p:nvPr/>
        </p:nvSpPr>
        <p:spPr>
          <a:xfrm rot="5400000">
            <a:off x="9503044" y="3284170"/>
            <a:ext cx="2665781" cy="444500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508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A3FF6B-DAAA-18A1-C55B-1AFF031EB3EE}"/>
              </a:ext>
            </a:extLst>
          </p:cNvPr>
          <p:cNvSpPr/>
          <p:nvPr/>
        </p:nvSpPr>
        <p:spPr>
          <a:xfrm rot="16200000" flipH="1">
            <a:off x="11112810" y="3284170"/>
            <a:ext cx="2665781" cy="444500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508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D830-1029-36B6-8076-D72E49D3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A58C2D-CEA0-27DF-44FF-592A9DF2B236}"/>
              </a:ext>
            </a:extLst>
          </p:cNvPr>
          <p:cNvSpPr/>
          <p:nvPr/>
        </p:nvSpPr>
        <p:spPr>
          <a:xfrm>
            <a:off x="685800" y="2057398"/>
            <a:ext cx="1913022" cy="637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2787AC-AFB7-5CF5-0145-149DC9FCDBBB}"/>
              </a:ext>
            </a:extLst>
          </p:cNvPr>
          <p:cNvSpPr/>
          <p:nvPr/>
        </p:nvSpPr>
        <p:spPr>
          <a:xfrm>
            <a:off x="3486147" y="3100386"/>
            <a:ext cx="1913022" cy="637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Naive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061F9F-6441-206C-99E8-1100FE32B4A3}"/>
              </a:ext>
            </a:extLst>
          </p:cNvPr>
          <p:cNvSpPr/>
          <p:nvPr/>
        </p:nvSpPr>
        <p:spPr>
          <a:xfrm>
            <a:off x="6355680" y="4114800"/>
            <a:ext cx="1913022" cy="637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Memoized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4B14FB-F431-7306-522A-7A335E1CFC29}"/>
              </a:ext>
            </a:extLst>
          </p:cNvPr>
          <p:cNvSpPr/>
          <p:nvPr/>
        </p:nvSpPr>
        <p:spPr>
          <a:xfrm>
            <a:off x="9195133" y="5303503"/>
            <a:ext cx="1913022" cy="637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BFS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74FBDB-3BF8-0CD3-33ED-FE8096A7318F}"/>
              </a:ext>
            </a:extLst>
          </p:cNvPr>
          <p:cNvSpPr/>
          <p:nvPr/>
        </p:nvSpPr>
        <p:spPr>
          <a:xfrm>
            <a:off x="12031578" y="6460956"/>
            <a:ext cx="1913022" cy="637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Matrices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DDBD22-79AD-D27D-EFD5-296738A9D3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98822" y="2376235"/>
            <a:ext cx="887325" cy="1042988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BC357-146E-930B-96FD-AF4CDD04418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399169" y="3419223"/>
            <a:ext cx="956511" cy="1014414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32C67A-0819-D9BF-8C18-202D982916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268702" y="4433637"/>
            <a:ext cx="926431" cy="1188703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49FEA3-B075-0743-C40A-40456446565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1108155" y="5622340"/>
            <a:ext cx="923423" cy="1157453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395F1C-17B2-5F4A-BED1-04445314C128}"/>
              </a:ext>
            </a:extLst>
          </p:cNvPr>
          <p:cNvSpPr txBox="1"/>
          <p:nvPr/>
        </p:nvSpPr>
        <p:spPr>
          <a:xfrm>
            <a:off x="2860506" y="2191566"/>
            <a:ext cx="56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Remove unnecessary computations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9AA4CB-4CBF-06AA-9607-874039030B1B}"/>
              </a:ext>
            </a:extLst>
          </p:cNvPr>
          <p:cNvSpPr txBox="1"/>
          <p:nvPr/>
        </p:nvSpPr>
        <p:spPr>
          <a:xfrm>
            <a:off x="5699959" y="3239490"/>
            <a:ext cx="74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Caching can significantly increase the speed of the algorithm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1DC5A3-7ED7-3A47-32AE-B1C099BE9305}"/>
              </a:ext>
            </a:extLst>
          </p:cNvPr>
          <p:cNvSpPr txBox="1"/>
          <p:nvPr/>
        </p:nvSpPr>
        <p:spPr>
          <a:xfrm>
            <a:off x="1073289" y="5437674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Sometimes the order in which a graph is traversed can be important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A7C580-3E1F-8791-1EDA-950C4A07EBEA}"/>
              </a:ext>
            </a:extLst>
          </p:cNvPr>
          <p:cNvSpPr txBox="1"/>
          <p:nvPr/>
        </p:nvSpPr>
        <p:spPr>
          <a:xfrm>
            <a:off x="5818299" y="6430979"/>
            <a:ext cx="5827236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There are different representations of graphs</a:t>
            </a:r>
            <a:endParaRPr lang="ru-RU" sz="2000" dirty="0"/>
          </a:p>
          <a:p>
            <a:pPr algn="r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Algorithms are the building blocks of your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0EE10E-B78A-FB4C-413C-37331D42A252}"/>
                  </a:ext>
                </a:extLst>
              </p:cNvPr>
              <p:cNvSpPr txBox="1"/>
              <p:nvPr/>
            </p:nvSpPr>
            <p:spPr>
              <a:xfrm>
                <a:off x="1032593" y="2713754"/>
                <a:ext cx="1249958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0EE10E-B78A-FB4C-413C-37331D42A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93" y="2713754"/>
                <a:ext cx="1249958" cy="531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B7B8CB-C3E6-545F-4C12-5DF9E32FF8D1}"/>
                  </a:ext>
                </a:extLst>
              </p:cNvPr>
              <p:cNvSpPr txBox="1"/>
              <p:nvPr/>
            </p:nvSpPr>
            <p:spPr>
              <a:xfrm>
                <a:off x="8406771" y="4189010"/>
                <a:ext cx="1104598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B7B8CB-C3E6-545F-4C12-5DF9E32F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71" y="4189010"/>
                <a:ext cx="1104598" cy="531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37F1E8F-D15E-4AFC-C9F7-85462FED63B8}"/>
                  </a:ext>
                </a:extLst>
              </p:cNvPr>
              <p:cNvSpPr txBox="1"/>
              <p:nvPr/>
            </p:nvSpPr>
            <p:spPr>
              <a:xfrm>
                <a:off x="12143370" y="5929528"/>
                <a:ext cx="1689437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37F1E8F-D15E-4AFC-C9F7-85462FED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3370" y="5929528"/>
                <a:ext cx="1689437" cy="531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82C886-B5BF-71F2-AD33-CCCDF6FFE542}"/>
                  </a:ext>
                </a:extLst>
              </p:cNvPr>
              <p:cNvSpPr txBox="1"/>
              <p:nvPr/>
            </p:nvSpPr>
            <p:spPr>
              <a:xfrm>
                <a:off x="10819225" y="1309373"/>
                <a:ext cx="3013582" cy="748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4000000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4000000</m:t>
                              </m:r>
                            </m:e>
                          </m:func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1737176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82C886-B5BF-71F2-AD33-CCCDF6FF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225" y="1309373"/>
                <a:ext cx="3013582" cy="748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0510-BD3F-1564-7FDE-D85F1A06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5664201" cy="5121275"/>
          </a:xfrm>
        </p:spPr>
        <p:txBody>
          <a:bodyPr/>
          <a:lstStyle/>
          <a:p>
            <a:pPr>
              <a:lnSpc>
                <a:spcPts val="1425"/>
              </a:lnSpc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95D54-C1BA-1942-89E1-6CA998F3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0: Recursively Printing Numbers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9E6E9E-8F4E-3CBD-1D48-1EB766E374E7}"/>
              </a:ext>
            </a:extLst>
          </p:cNvPr>
          <p:cNvSpPr txBox="1">
            <a:spLocks/>
          </p:cNvSpPr>
          <p:nvPr/>
        </p:nvSpPr>
        <p:spPr>
          <a:xfrm>
            <a:off x="6350001" y="2057398"/>
            <a:ext cx="75946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1E15C-65DE-A6A4-0399-1BD206AAC24F}"/>
              </a:ext>
            </a:extLst>
          </p:cNvPr>
          <p:cNvCxnSpPr>
            <a:cxnSpLocks/>
          </p:cNvCxnSpPr>
          <p:nvPr/>
        </p:nvCxnSpPr>
        <p:spPr>
          <a:xfrm>
            <a:off x="6184900" y="2057397"/>
            <a:ext cx="0" cy="5121276"/>
          </a:xfrm>
          <a:prstGeom prst="line">
            <a:avLst/>
          </a:prstGeom>
          <a:ln w="6350" cap="sq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4FD5C0-D56F-4DB7-CCB4-B8B20D15A688}"/>
              </a:ext>
            </a:extLst>
          </p:cNvPr>
          <p:cNvSpPr txBox="1"/>
          <p:nvPr/>
        </p:nvSpPr>
        <p:spPr>
          <a:xfrm>
            <a:off x="685798" y="6837042"/>
            <a:ext cx="260840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20 Time: 9010ms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784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B2ED-6AF0-F977-A096-75DDE6E82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value of N can we calculate in 10 seconds?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27AEE-41AB-CD0C-E46C-313F8B4E5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0D926-A42C-49B8-E929-935A2044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2FD9-DEF0-DE05-C27F-78DFF1C9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6629401" cy="5121275"/>
          </a:xfrm>
        </p:spPr>
        <p:txBody>
          <a:bodyPr/>
          <a:lstStyle/>
          <a:p>
            <a:pPr>
              <a:lnSpc>
                <a:spcPts val="1425"/>
              </a:lnSpc>
            </a:pPr>
            <a:endParaRPr lang="en-US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661E7-C56C-CDD3-C820-2C4EB1E7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1: Recursively Counting Numbers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8B3FFA-0B2A-9C00-B9F3-487C39AD6C64}"/>
              </a:ext>
            </a:extLst>
          </p:cNvPr>
          <p:cNvSpPr txBox="1">
            <a:spLocks/>
          </p:cNvSpPr>
          <p:nvPr/>
        </p:nvSpPr>
        <p:spPr>
          <a:xfrm>
            <a:off x="7315199" y="2057398"/>
            <a:ext cx="6629401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EEDDE-51E8-F316-20A0-8D9631925BC4}"/>
              </a:ext>
            </a:extLst>
          </p:cNvPr>
          <p:cNvCxnSpPr>
            <a:cxnSpLocks/>
          </p:cNvCxnSpPr>
          <p:nvPr/>
        </p:nvCxnSpPr>
        <p:spPr>
          <a:xfrm>
            <a:off x="7010400" y="2057397"/>
            <a:ext cx="0" cy="5121276"/>
          </a:xfrm>
          <a:prstGeom prst="line">
            <a:avLst/>
          </a:prstGeom>
          <a:ln w="6350" cap="sq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D7D687-808D-0130-3C27-D253C9E6DBDF}"/>
              </a:ext>
            </a:extLst>
          </p:cNvPr>
          <p:cNvSpPr txBox="1"/>
          <p:nvPr/>
        </p:nvSpPr>
        <p:spPr>
          <a:xfrm>
            <a:off x="685798" y="6536785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20 Time: 780ms (11x faster)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N: 24 Time: 14594ms</a:t>
            </a:r>
          </a:p>
        </p:txBody>
      </p:sp>
    </p:spTree>
    <p:extLst>
      <p:ext uri="{BB962C8B-B14F-4D97-AF65-F5344CB8AC3E}">
        <p14:creationId xmlns:p14="http://schemas.microsoft.com/office/powerpoint/2010/main" val="18732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29C68-FA21-6E9C-C31D-7470DE6A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86DF-BEB8-C690-196C-3D9687F9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1: Recursively Counting Numbers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45501E-6129-7807-188B-44D255BFF9D0}"/>
              </a:ext>
            </a:extLst>
          </p:cNvPr>
          <p:cNvSpPr txBox="1">
            <a:spLocks/>
          </p:cNvSpPr>
          <p:nvPr/>
        </p:nvSpPr>
        <p:spPr>
          <a:xfrm>
            <a:off x="685800" y="2057398"/>
            <a:ext cx="6629401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7393766-324D-D4B7-8FA9-75A0B503E92D}"/>
              </a:ext>
            </a:extLst>
          </p:cNvPr>
          <p:cNvSpPr/>
          <p:nvPr/>
        </p:nvSpPr>
        <p:spPr>
          <a:xfrm>
            <a:off x="7188200" y="4535905"/>
            <a:ext cx="254000" cy="1417635"/>
          </a:xfrm>
          <a:prstGeom prst="rightBrace">
            <a:avLst>
              <a:gd name="adj1" fmla="val 50115"/>
              <a:gd name="adj2" fmla="val 50000"/>
            </a:avLst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D4CE6-227C-0F11-C863-80A52302E90B}"/>
              </a:ext>
            </a:extLst>
          </p:cNvPr>
          <p:cNvSpPr txBox="1"/>
          <p:nvPr/>
        </p:nvSpPr>
        <p:spPr>
          <a:xfrm>
            <a:off x="7581901" y="4921556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2 or 3 recursive calls, which leads us to exponential complexity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87462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9A70-7E25-B831-6FDC-C41516D7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95CDE-51FE-57E0-68FD-88C57AF91CB0}"/>
              </a:ext>
            </a:extLst>
          </p:cNvPr>
          <p:cNvSpPr txBox="1"/>
          <p:nvPr/>
        </p:nvSpPr>
        <p:spPr>
          <a:xfrm>
            <a:off x="5066609" y="20573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2000" dirty="0"/>
              <a:t>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5A459-7507-CD5D-0429-B4EDA3DD5973}"/>
              </a:ext>
            </a:extLst>
          </p:cNvPr>
          <p:cNvSpPr txBox="1"/>
          <p:nvPr/>
        </p:nvSpPr>
        <p:spPr>
          <a:xfrm>
            <a:off x="5066609" y="30479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/>
              <a:t>, 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0BB54-7BFC-F976-6A90-BFC0FA9B4B00}"/>
              </a:ext>
            </a:extLst>
          </p:cNvPr>
          <p:cNvSpPr txBox="1"/>
          <p:nvPr/>
        </p:nvSpPr>
        <p:spPr>
          <a:xfrm>
            <a:off x="1548709" y="30479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/>
              <a:t>, 1)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0722CE-5F2C-7049-C7AD-379F6B0A714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291861" y="2426730"/>
            <a:ext cx="3517900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94E2A-538B-0A67-1D7D-615BD3C7640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09761" y="2426730"/>
            <a:ext cx="0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A000AC-6939-CD41-BACE-B0143E725DFA}"/>
              </a:ext>
            </a:extLst>
          </p:cNvPr>
          <p:cNvSpPr txBox="1"/>
          <p:nvPr/>
        </p:nvSpPr>
        <p:spPr>
          <a:xfrm>
            <a:off x="8584509" y="30479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/>
              <a:t>, 0)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CAFC90-CC1B-FA0D-8F1F-897F8F1EF8B0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809761" y="2426730"/>
            <a:ext cx="3517900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" name="Content Placeholder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BCD2604E-094E-A5B7-BE7F-73BF933419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024" y="2071507"/>
            <a:ext cx="2821575" cy="3437471"/>
          </a:xfrm>
          <a:prstGeom prst="rect">
            <a:avLst/>
          </a:prstGeom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ACC1DF7-9707-0B57-08C0-BE0E8BF43C39}"/>
              </a:ext>
            </a:extLst>
          </p:cNvPr>
          <p:cNvSpPr/>
          <p:nvPr/>
        </p:nvSpPr>
        <p:spPr>
          <a:xfrm rot="10800000">
            <a:off x="11559821" y="2686753"/>
            <a:ext cx="1875191" cy="361244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AC620BD3-6C81-D08C-9D9F-6AA3A1F81151}"/>
              </a:ext>
            </a:extLst>
          </p:cNvPr>
          <p:cNvSpPr/>
          <p:nvPr/>
        </p:nvSpPr>
        <p:spPr>
          <a:xfrm rot="5957346">
            <a:off x="12387187" y="4236166"/>
            <a:ext cx="1514478" cy="341185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DE36A47-0CDC-71C2-F15D-0B2D5C553119}"/>
              </a:ext>
            </a:extLst>
          </p:cNvPr>
          <p:cNvSpPr/>
          <p:nvPr/>
        </p:nvSpPr>
        <p:spPr>
          <a:xfrm rot="8579616">
            <a:off x="11706962" y="3714234"/>
            <a:ext cx="1653696" cy="159985"/>
          </a:xfrm>
          <a:custGeom>
            <a:avLst/>
            <a:gdLst>
              <a:gd name="connsiteX0" fmla="*/ 0 w 2584450"/>
              <a:gd name="connsiteY0" fmla="*/ 0 h 444500"/>
              <a:gd name="connsiteX1" fmla="*/ 520700 w 2584450"/>
              <a:gd name="connsiteY1" fmla="*/ 361950 h 444500"/>
              <a:gd name="connsiteX2" fmla="*/ 1987550 w 2584450"/>
              <a:gd name="connsiteY2" fmla="*/ 38100 h 444500"/>
              <a:gd name="connsiteX3" fmla="*/ 2584450 w 258445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444500">
                <a:moveTo>
                  <a:pt x="0" y="0"/>
                </a:moveTo>
                <a:cubicBezTo>
                  <a:pt x="94721" y="177800"/>
                  <a:pt x="189442" y="355600"/>
                  <a:pt x="520700" y="361950"/>
                </a:cubicBezTo>
                <a:cubicBezTo>
                  <a:pt x="851958" y="368300"/>
                  <a:pt x="1643592" y="24342"/>
                  <a:pt x="1987550" y="38100"/>
                </a:cubicBezTo>
                <a:cubicBezTo>
                  <a:pt x="2331508" y="51858"/>
                  <a:pt x="2470150" y="311150"/>
                  <a:pt x="2584450" y="444500"/>
                </a:cubicBezTo>
              </a:path>
            </a:pathLst>
          </a:cu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6" name="Picture 105" descr="A purple chess piece on a black background&#10;&#10;Description automatically generated">
            <a:extLst>
              <a:ext uri="{FF2B5EF4-FFF2-40B4-BE49-F238E27FC236}">
                <a16:creationId xmlns:a16="http://schemas.microsoft.com/office/drawing/2014/main" id="{09C2733A-240A-D5EF-B1BE-D0815093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152" y="2632931"/>
            <a:ext cx="577746" cy="9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8128-16A1-2D5D-0031-CB8003DA1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51F2-F67E-36D6-0788-01219B1E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1FD41-D222-6A49-4371-002906D4394F}"/>
              </a:ext>
            </a:extLst>
          </p:cNvPr>
          <p:cNvSpPr txBox="1"/>
          <p:nvPr/>
        </p:nvSpPr>
        <p:spPr>
          <a:xfrm>
            <a:off x="5066609" y="20573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2000" dirty="0"/>
              <a:t>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3F744-2454-F9E0-B50C-32B5ED2058BD}"/>
              </a:ext>
            </a:extLst>
          </p:cNvPr>
          <p:cNvSpPr txBox="1"/>
          <p:nvPr/>
        </p:nvSpPr>
        <p:spPr>
          <a:xfrm>
            <a:off x="5066609" y="30479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/>
              <a:t>, 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90DC5-4F31-2554-4F69-5DE4FFA651B6}"/>
              </a:ext>
            </a:extLst>
          </p:cNvPr>
          <p:cNvSpPr txBox="1"/>
          <p:nvPr/>
        </p:nvSpPr>
        <p:spPr>
          <a:xfrm>
            <a:off x="1548709" y="30479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/>
              <a:t>, 1)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C34CC5-51E8-17D1-8F86-E528EC24A505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291861" y="2426730"/>
            <a:ext cx="3517900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29AAF7-F2BD-5290-A5E8-0974A3CF590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09761" y="2426730"/>
            <a:ext cx="0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7EBF32-85F6-7D31-BFFB-B5317E55302E}"/>
              </a:ext>
            </a:extLst>
          </p:cNvPr>
          <p:cNvSpPr txBox="1"/>
          <p:nvPr/>
        </p:nvSpPr>
        <p:spPr>
          <a:xfrm>
            <a:off x="8584509" y="30479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/>
              <a:t>, 0)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E0DA5-5320-5CD5-97C7-7E55680425D7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809761" y="2426730"/>
            <a:ext cx="3517900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E26B4A-486E-BEF0-C477-8071101B4CC2}"/>
              </a:ext>
            </a:extLst>
          </p:cNvPr>
          <p:cNvSpPr txBox="1"/>
          <p:nvPr/>
        </p:nvSpPr>
        <p:spPr>
          <a:xfrm>
            <a:off x="685800" y="40385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/>
              <a:t>, 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E7B71-1C09-5749-9B87-F8865FAB8ED8}"/>
              </a:ext>
            </a:extLst>
          </p:cNvPr>
          <p:cNvSpPr txBox="1"/>
          <p:nvPr/>
        </p:nvSpPr>
        <p:spPr>
          <a:xfrm>
            <a:off x="2348666" y="40385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/>
              <a:t>, 8)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C70B9-6781-5894-170B-0E40410F501E}"/>
              </a:ext>
            </a:extLst>
          </p:cNvPr>
          <p:cNvSpPr txBox="1"/>
          <p:nvPr/>
        </p:nvSpPr>
        <p:spPr>
          <a:xfrm>
            <a:off x="4208932" y="40385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/>
              <a:t>,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8E179-2A99-3ED6-5251-DF479AABEF3C}"/>
              </a:ext>
            </a:extLst>
          </p:cNvPr>
          <p:cNvSpPr txBox="1"/>
          <p:nvPr/>
        </p:nvSpPr>
        <p:spPr>
          <a:xfrm>
            <a:off x="5967882" y="40385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/>
              <a:t>, 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F3944-1EE2-D83C-6808-C5F770D4EA10}"/>
              </a:ext>
            </a:extLst>
          </p:cNvPr>
          <p:cNvSpPr txBox="1"/>
          <p:nvPr/>
        </p:nvSpPr>
        <p:spPr>
          <a:xfrm>
            <a:off x="7729811" y="402871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/>
              <a:t>, 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EF840-F012-F108-58B4-AEC7DA93D4B4}"/>
              </a:ext>
            </a:extLst>
          </p:cNvPr>
          <p:cNvSpPr txBox="1"/>
          <p:nvPr/>
        </p:nvSpPr>
        <p:spPr>
          <a:xfrm>
            <a:off x="9491740" y="40385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/>
              <a:t>, 6)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E437C0-66D5-1090-C956-65E70B4AD7DA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1428952" y="3417330"/>
            <a:ext cx="862909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7ABF17-DFC6-FD12-CD2D-62E7BFEBAB8D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2291861" y="3417330"/>
            <a:ext cx="799957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6718E-BAF8-3F79-1F45-71C7AF35309C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4952084" y="3417330"/>
            <a:ext cx="857677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3EBC3B-94EA-4D0A-E5CD-2894764275D8}"/>
              </a:ext>
            </a:extLst>
          </p:cNvPr>
          <p:cNvCxnSpPr>
            <a:stCxn id="5" idx="2"/>
            <a:endCxn id="20" idx="0"/>
          </p:cNvCxnSpPr>
          <p:nvPr/>
        </p:nvCxnSpPr>
        <p:spPr>
          <a:xfrm>
            <a:off x="5809761" y="3417330"/>
            <a:ext cx="901273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D0A5A-819D-3081-2202-139B5353DCD2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8472963" y="3417330"/>
            <a:ext cx="854698" cy="61138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1C5E05-C259-BF5E-301B-B6D28782496B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>
            <a:off x="9327661" y="3417330"/>
            <a:ext cx="907231" cy="621268"/>
          </a:xfrm>
          <a:prstGeom prst="straightConnector1">
            <a:avLst/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" name="Content Placeholder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33F6312E-34D9-1467-1FEB-68AD0DF7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024" y="2071507"/>
            <a:ext cx="2821575" cy="3437471"/>
          </a:xfrm>
          <a:prstGeom prst="rect">
            <a:avLst/>
          </a:prstGeom>
        </p:spPr>
      </p:pic>
      <p:pic>
        <p:nvPicPr>
          <p:cNvPr id="3" name="Picture 2" descr="A purple chess piece on a black background&#10;&#10;Description automatically generated">
            <a:extLst>
              <a:ext uri="{FF2B5EF4-FFF2-40B4-BE49-F238E27FC236}">
                <a16:creationId xmlns:a16="http://schemas.microsoft.com/office/drawing/2014/main" id="{31D34801-7016-1BE9-F498-864882A0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549" y="1698490"/>
            <a:ext cx="577746" cy="934441"/>
          </a:xfrm>
          <a:prstGeom prst="rect">
            <a:avLst/>
          </a:prstGeom>
        </p:spPr>
      </p:pic>
      <p:pic>
        <p:nvPicPr>
          <p:cNvPr id="6" name="Picture 5" descr="A purple chess piece on a black background&#10;&#10;Description automatically generated">
            <a:extLst>
              <a:ext uri="{FF2B5EF4-FFF2-40B4-BE49-F238E27FC236}">
                <a16:creationId xmlns:a16="http://schemas.microsoft.com/office/drawing/2014/main" id="{50B90A3D-556F-FC5B-19F9-2F20E64F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107" y="3524287"/>
            <a:ext cx="577746" cy="934441"/>
          </a:xfrm>
          <a:prstGeom prst="rect">
            <a:avLst/>
          </a:prstGeom>
        </p:spPr>
      </p:pic>
      <p:pic>
        <p:nvPicPr>
          <p:cNvPr id="7" name="Picture 6" descr="A purple chess piece on a black background&#10;&#10;Description automatically generated">
            <a:extLst>
              <a:ext uri="{FF2B5EF4-FFF2-40B4-BE49-F238E27FC236}">
                <a16:creationId xmlns:a16="http://schemas.microsoft.com/office/drawing/2014/main" id="{E5F35444-6EAB-A051-7ACD-406B5F794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938" y="4398050"/>
            <a:ext cx="577746" cy="9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5"/>
</p:tagLst>
</file>

<file path=ppt/theme/theme1.xml><?xml version="1.0" encoding="utf-8"?>
<a:theme xmlns:a="http://schemas.openxmlformats.org/drawingml/2006/main" name="Luxoft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Luxoft_Powerpoint_Manual_2023-April-25" id="{062F4D57-1C64-874A-BA92-D1D340B69EE1}" vid="{66D6D9A5-BEAE-7348-B24D-695BE88B39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Luxoft_Powerpoint_Manual_2023</Template>
  <TotalTime>4737</TotalTime>
  <Words>3343</Words>
  <Application>Microsoft Office PowerPoint</Application>
  <PresentationFormat>Custom</PresentationFormat>
  <Paragraphs>665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Cascadia Mono</vt:lpstr>
      <vt:lpstr>Consolas</vt:lpstr>
      <vt:lpstr>Luxoft</vt:lpstr>
      <vt:lpstr>C# Coding Challenge: Call me Knight</vt:lpstr>
      <vt:lpstr>C# Coding Challenge:  Call me Knight</vt:lpstr>
      <vt:lpstr>Getting the Next Hop</vt:lpstr>
      <vt:lpstr>Level 0: Recursively Printing Numbers</vt:lpstr>
      <vt:lpstr>What value of N can we calculate in 10 seconds?</vt:lpstr>
      <vt:lpstr>Level 1: Recursively Counting Numbers</vt:lpstr>
      <vt:lpstr>Level 1: Recursively Counting Numbers</vt:lpstr>
      <vt:lpstr>Algorithm Visualization</vt:lpstr>
      <vt:lpstr>Algorithm Visualization</vt:lpstr>
      <vt:lpstr>Algorithm Visualization</vt:lpstr>
      <vt:lpstr>Algorithm Visualization</vt:lpstr>
      <vt:lpstr>Level 2: Memoization</vt:lpstr>
      <vt:lpstr>Level 2: Memoization</vt:lpstr>
      <vt:lpstr>Level 2: Memoization</vt:lpstr>
      <vt:lpstr>Level 2: Memoization</vt:lpstr>
      <vt:lpstr>Level 2: Memoization</vt:lpstr>
      <vt:lpstr>Different Perspective</vt:lpstr>
      <vt:lpstr>Depth First Search</vt:lpstr>
      <vt:lpstr>Depth First Search vs Breadth First Search</vt:lpstr>
      <vt:lpstr>Level 3: Breadth First Search</vt:lpstr>
      <vt:lpstr>Adjacency Matrix</vt:lpstr>
      <vt:lpstr>Matrix Multiplication</vt:lpstr>
      <vt:lpstr>Adjacency Matrix Powers</vt:lpstr>
      <vt:lpstr>Level 4: Linear Algebra</vt:lpstr>
      <vt:lpstr>Exponentiation by Squaring</vt:lpstr>
      <vt:lpstr>Exponentiation by Squaring</vt:lpstr>
      <vt:lpstr>Level 4: Linear Algebra</vt:lpstr>
      <vt:lpstr>Bonus Level: …</vt:lpstr>
      <vt:lpstr>Bonus Level: Multithreading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48pt, up to three lines</dc:title>
  <dc:subject/>
  <dc:creator>Mishkinis, Andrei</dc:creator>
  <cp:keywords/>
  <dc:description/>
  <cp:lastModifiedBy>Mishkinis, Andrei (DXC Luxoft)</cp:lastModifiedBy>
  <cp:revision>94</cp:revision>
  <dcterms:created xsi:type="dcterms:W3CDTF">2023-07-26T15:02:15Z</dcterms:created>
  <dcterms:modified xsi:type="dcterms:W3CDTF">2024-11-28T16:51:45Z</dcterms:modified>
  <cp:category/>
</cp:coreProperties>
</file>