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4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8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1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1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8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7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0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1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8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6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78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12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2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532178-D6E4-4242-B05F-C88B2DCB8342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2FE67B-1E48-470F-B85E-BBA1A8221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70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Арифмометр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Джованни</a:t>
            </a:r>
            <a:r>
              <a:rPr lang="en-US" b="1" dirty="0"/>
              <a:t> </a:t>
            </a:r>
            <a:r>
              <a:rPr lang="ru-RU" b="1" dirty="0" err="1" smtClean="0"/>
              <a:t>Полени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AI-204</a:t>
            </a:r>
          </a:p>
          <a:p>
            <a:r>
              <a:rPr lang="ru-RU" dirty="0" smtClean="0"/>
              <a:t>Максименко Андрей</a:t>
            </a:r>
          </a:p>
          <a:p>
            <a:r>
              <a:rPr lang="ru-RU" dirty="0" err="1" smtClean="0"/>
              <a:t>Костецкий</a:t>
            </a:r>
            <a:r>
              <a:rPr lang="ru-RU" dirty="0" smtClean="0"/>
              <a:t> Богдан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8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99070" y="483002"/>
            <a:ext cx="4358762" cy="53025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Джованни</a:t>
            </a:r>
            <a:r>
              <a:rPr lang="en-US" b="1" dirty="0"/>
              <a:t> </a:t>
            </a:r>
            <a:r>
              <a:rPr lang="ru-RU" b="1" dirty="0" err="1"/>
              <a:t>Полени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29" y="1795892"/>
            <a:ext cx="2338387" cy="30718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99071" y="1304111"/>
            <a:ext cx="43587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Джованни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известный математик, астроном, физик и археолог - родился в 1683 г. в Венеции. Отец его прославился во время войны с турками, за что и получил титул маркиза. Одаренный "замечательными способностями и живостью ума", молодой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блестяще учился. Родители хотели, чтобы он стал судьей, - занятие, достойное маркиза, но Джованни избрал академическую карьеру. В 26 лет он занял место профессора астрономии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Падуанском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университете, через шесть лет перешел на кафедру физики, а в 1719 г. заменил Николая Бернулли, возглавив кафедру математики. Вместе с тем он продолжал вести курсы астрономии и теоретической физики. В 1738 г. к этим дисциплинам добавилась еще экспериментальная физика, и в короткий срок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сумел организовать одну из лучших в Европе физических лабораторий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Умер Джованни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1761 году. На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Пратто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делла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Валле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Падуе благодарные горожане установили его статую - одну из первых работ великого скульптора Антонио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Кановы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Арифмометр Джованни </a:t>
            </a:r>
            <a:r>
              <a:rPr lang="ru-RU" b="1" dirty="0" err="1"/>
              <a:t>Полени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99396" y="1692644"/>
            <a:ext cx="4549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устройства приводится в его книге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Miscellanea: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barometris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thermometris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вышедшей в 1709 году в Падуе.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Арифмометр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предназначал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первую очередь для умножения и деления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87" y="1692644"/>
            <a:ext cx="4032464" cy="35343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85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37751"/>
            <a:ext cx="10131425" cy="1456267"/>
          </a:xfrm>
        </p:spPr>
        <p:txBody>
          <a:bodyPr/>
          <a:lstStyle/>
          <a:p>
            <a:r>
              <a:rPr lang="ru-RU" dirty="0"/>
              <a:t>Работа механической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433384"/>
            <a:ext cx="4298091" cy="5317524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элементом арифмометра было составное зубчатое колесо с переменным количеством зубцов, состоящее из плоского диска (L) и расположенных левее него трех секторов (K, H, J). В секторах (К, H, J) и заключалась основная идея Джованни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Полени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сектор состоял из девяти составных элементов. На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рисунке изображено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отдельных составных элемента. Основу составного элемента составлял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двухреберный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блочек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(АС), в левом ребре которого был сделан квадратный вырез, а в правом – прямоугольное отверстие. В вырезе закреплялся прямоугольный зубец (АВ), который с помощью подпружиненного рычага (АА) мог занимать два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85" y="1579333"/>
            <a:ext cx="3921376" cy="2693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516130" y="4457314"/>
            <a:ext cx="4826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Перпендикулярно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составному элементу. В этом положении он входит в зацепление с зубчатыми колесами основного счетного механизма.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составному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элементу.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положении зуб не войдет в зацепление с зубчатым колесом основного счетного механизма.</a:t>
            </a:r>
          </a:p>
        </p:txBody>
      </p:sp>
    </p:spTree>
    <p:extLst>
      <p:ext uri="{BB962C8B-B14F-4D97-AF65-F5344CB8AC3E}">
        <p14:creationId xmlns:p14="http://schemas.microsoft.com/office/powerpoint/2010/main" val="4200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 flipH="1">
            <a:off x="675502" y="864973"/>
            <a:ext cx="5568778" cy="5074508"/>
          </a:xfrm>
        </p:spPr>
        <p:txBody>
          <a:bodyPr>
            <a:normAutofit fontScale="97500"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требовалось провести умножение на тысячи, десятки и сотни тысяч, использовалось устройство сдвига, выполненное следующим образом. Левый конец оси (Q), на которой закреплено составное колесо (L), опирается на подшипник (I), позволяющий продольно смещать ось (Q). Смещение производится с помощью рычага (A), закрепленного на оси (N). Так же на этой оси закреплено зубчатое колесо (Т), входящее в зацеплении с системой зубчатых колес (R и О). В свою очередь, зубчатое колесо (О) крепится к подшипнику (I) таким образом, что полный оборот зубчатого колеса (О) приводит к смещению подшипника (I), а, соответственно, и оси (Q) с закрепленным на ней составным колесом (L) на один шаг – расстояние, равное толщине сектора (К или Н или J). Следовательно, поворот рычага (А) на 360 градусов приведет к смещению множителя на один разряд.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52" y="682839"/>
            <a:ext cx="3070654" cy="51211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32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46</TotalTime>
  <Words>534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Небеса</vt:lpstr>
      <vt:lpstr>Арифмометр  Джованни Полени </vt:lpstr>
      <vt:lpstr>Джованни Полени</vt:lpstr>
      <vt:lpstr>Арифмометр Джованни Полени </vt:lpstr>
      <vt:lpstr>Работа механической ИС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Арифмометр  Джованни Полени</dc:title>
  <dc:creator>master</dc:creator>
  <cp:lastModifiedBy>master</cp:lastModifiedBy>
  <cp:revision>5</cp:revision>
  <dcterms:created xsi:type="dcterms:W3CDTF">2021-02-28T15:19:27Z</dcterms:created>
  <dcterms:modified xsi:type="dcterms:W3CDTF">2021-02-28T16:05:52Z</dcterms:modified>
</cp:coreProperties>
</file>